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86" r:id="rId4"/>
    <p:sldId id="294" r:id="rId5"/>
    <p:sldId id="273" r:id="rId6"/>
    <p:sldId id="285" r:id="rId7"/>
    <p:sldId id="270" r:id="rId8"/>
    <p:sldId id="272" r:id="rId9"/>
    <p:sldId id="287" r:id="rId10"/>
    <p:sldId id="289" r:id="rId11"/>
    <p:sldId id="290" r:id="rId12"/>
    <p:sldId id="291" r:id="rId13"/>
    <p:sldId id="288" r:id="rId14"/>
    <p:sldId id="267" r:id="rId15"/>
    <p:sldId id="293" r:id="rId16"/>
    <p:sldId id="292" r:id="rId17"/>
    <p:sldId id="269" r:id="rId18"/>
    <p:sldId id="274" r:id="rId19"/>
    <p:sldId id="275" r:id="rId20"/>
    <p:sldId id="29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59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4982A5-6616-4491-B277-881A6885542D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A74400E7-7279-4799-ADCA-25818E3CA071}">
      <dgm:prSet phldrT="[Текст]" phldr="1"/>
      <dgm:spPr/>
      <dgm:t>
        <a:bodyPr/>
        <a:lstStyle/>
        <a:p>
          <a:endParaRPr lang="ru-RU"/>
        </a:p>
      </dgm:t>
    </dgm:pt>
    <dgm:pt modelId="{42B2C5A4-7E07-4C83-9F86-D050DFA39BFD}" type="parTrans" cxnId="{8E284193-F4D5-44BE-997F-CEA113F8EB81}">
      <dgm:prSet/>
      <dgm:spPr/>
      <dgm:t>
        <a:bodyPr/>
        <a:lstStyle/>
        <a:p>
          <a:endParaRPr lang="ru-RU"/>
        </a:p>
      </dgm:t>
    </dgm:pt>
    <dgm:pt modelId="{16ABA729-9B6C-4A91-8E10-3E21D9751004}" type="sibTrans" cxnId="{8E284193-F4D5-44BE-997F-CEA113F8EB81}">
      <dgm:prSet/>
      <dgm:spPr/>
      <dgm:t>
        <a:bodyPr/>
        <a:lstStyle/>
        <a:p>
          <a:endParaRPr lang="ru-RU"/>
        </a:p>
      </dgm:t>
    </dgm:pt>
    <dgm:pt modelId="{0FD1698B-B6BA-41A3-AF3E-51E2A8EF1B13}">
      <dgm:prSet phldrT="[Текст]" phldr="1"/>
      <dgm:spPr/>
      <dgm:t>
        <a:bodyPr/>
        <a:lstStyle/>
        <a:p>
          <a:endParaRPr lang="ru-RU"/>
        </a:p>
      </dgm:t>
    </dgm:pt>
    <dgm:pt modelId="{98681A6C-496C-4609-9343-439E101E2349}" type="parTrans" cxnId="{3D41980B-EA30-4CF7-B760-9B63C6061B8F}">
      <dgm:prSet/>
      <dgm:spPr/>
      <dgm:t>
        <a:bodyPr/>
        <a:lstStyle/>
        <a:p>
          <a:endParaRPr lang="ru-RU"/>
        </a:p>
      </dgm:t>
    </dgm:pt>
    <dgm:pt modelId="{10F67FB6-5D82-4172-9B38-FEE22B878983}" type="sibTrans" cxnId="{3D41980B-EA30-4CF7-B760-9B63C6061B8F}">
      <dgm:prSet/>
      <dgm:spPr/>
      <dgm:t>
        <a:bodyPr/>
        <a:lstStyle/>
        <a:p>
          <a:endParaRPr lang="ru-RU"/>
        </a:p>
      </dgm:t>
    </dgm:pt>
    <dgm:pt modelId="{ED70D951-25B3-44F7-BEAD-A792C9DE5AED}">
      <dgm:prSet phldrT="[Текст]" phldr="1"/>
      <dgm:spPr/>
      <dgm:t>
        <a:bodyPr/>
        <a:lstStyle/>
        <a:p>
          <a:endParaRPr lang="ru-RU"/>
        </a:p>
      </dgm:t>
    </dgm:pt>
    <dgm:pt modelId="{57ADD110-64C6-4BD3-A8DA-AB7800690656}" type="parTrans" cxnId="{41A82BF4-4535-42CA-8F9B-9C7B7E1FF151}">
      <dgm:prSet/>
      <dgm:spPr/>
      <dgm:t>
        <a:bodyPr/>
        <a:lstStyle/>
        <a:p>
          <a:endParaRPr lang="ru-RU"/>
        </a:p>
      </dgm:t>
    </dgm:pt>
    <dgm:pt modelId="{7C6F7020-BDA8-4345-B30C-3F3D3F6624F0}" type="sibTrans" cxnId="{41A82BF4-4535-42CA-8F9B-9C7B7E1FF151}">
      <dgm:prSet/>
      <dgm:spPr/>
      <dgm:t>
        <a:bodyPr/>
        <a:lstStyle/>
        <a:p>
          <a:endParaRPr lang="ru-RU"/>
        </a:p>
      </dgm:t>
    </dgm:pt>
    <dgm:pt modelId="{01854CE2-529B-429F-98A1-669E263EADB5}" type="pres">
      <dgm:prSet presAssocID="{D64982A5-6616-4491-B277-881A6885542D}" presName="outerComposite" presStyleCnt="0">
        <dgm:presLayoutVars>
          <dgm:chMax val="5"/>
          <dgm:dir/>
          <dgm:resizeHandles val="exact"/>
        </dgm:presLayoutVars>
      </dgm:prSet>
      <dgm:spPr/>
    </dgm:pt>
    <dgm:pt modelId="{E4D368C6-8321-45A5-BD65-76EBE70E92C0}" type="pres">
      <dgm:prSet presAssocID="{D64982A5-6616-4491-B277-881A6885542D}" presName="dummyMaxCanvas" presStyleCnt="0">
        <dgm:presLayoutVars/>
      </dgm:prSet>
      <dgm:spPr/>
    </dgm:pt>
    <dgm:pt modelId="{F78AEC57-D40A-44A3-A28B-7B4496756FDF}" type="pres">
      <dgm:prSet presAssocID="{D64982A5-6616-4491-B277-881A6885542D}" presName="ThreeNodes_1" presStyleLbl="node1" presStyleIdx="0" presStyleCnt="3">
        <dgm:presLayoutVars>
          <dgm:bulletEnabled val="1"/>
        </dgm:presLayoutVars>
      </dgm:prSet>
      <dgm:spPr/>
    </dgm:pt>
    <dgm:pt modelId="{D1DA9F4A-8833-4A08-927A-417C5DD12B7A}" type="pres">
      <dgm:prSet presAssocID="{D64982A5-6616-4491-B277-881A6885542D}" presName="ThreeNodes_2" presStyleLbl="node1" presStyleIdx="1" presStyleCnt="3">
        <dgm:presLayoutVars>
          <dgm:bulletEnabled val="1"/>
        </dgm:presLayoutVars>
      </dgm:prSet>
      <dgm:spPr/>
    </dgm:pt>
    <dgm:pt modelId="{13B594E7-3F33-49F5-BD11-93752A69FDC5}" type="pres">
      <dgm:prSet presAssocID="{D64982A5-6616-4491-B277-881A6885542D}" presName="ThreeNodes_3" presStyleLbl="node1" presStyleIdx="2" presStyleCnt="3">
        <dgm:presLayoutVars>
          <dgm:bulletEnabled val="1"/>
        </dgm:presLayoutVars>
      </dgm:prSet>
      <dgm:spPr/>
    </dgm:pt>
    <dgm:pt modelId="{F8C1A16C-07D0-480B-9276-E33294AAFFCF}" type="pres">
      <dgm:prSet presAssocID="{D64982A5-6616-4491-B277-881A6885542D}" presName="ThreeConn_1-2" presStyleLbl="fgAccFollowNode1" presStyleIdx="0" presStyleCnt="2">
        <dgm:presLayoutVars>
          <dgm:bulletEnabled val="1"/>
        </dgm:presLayoutVars>
      </dgm:prSet>
      <dgm:spPr/>
    </dgm:pt>
    <dgm:pt modelId="{D08F8E55-BE56-4070-ABCE-E96BE5E7CC91}" type="pres">
      <dgm:prSet presAssocID="{D64982A5-6616-4491-B277-881A6885542D}" presName="ThreeConn_2-3" presStyleLbl="fgAccFollowNode1" presStyleIdx="1" presStyleCnt="2">
        <dgm:presLayoutVars>
          <dgm:bulletEnabled val="1"/>
        </dgm:presLayoutVars>
      </dgm:prSet>
      <dgm:spPr/>
    </dgm:pt>
    <dgm:pt modelId="{22C768EF-0A86-47E1-A52A-BBD65F7908C5}" type="pres">
      <dgm:prSet presAssocID="{D64982A5-6616-4491-B277-881A6885542D}" presName="ThreeNodes_1_text" presStyleLbl="node1" presStyleIdx="2" presStyleCnt="3">
        <dgm:presLayoutVars>
          <dgm:bulletEnabled val="1"/>
        </dgm:presLayoutVars>
      </dgm:prSet>
      <dgm:spPr/>
    </dgm:pt>
    <dgm:pt modelId="{796E06A0-7F82-429D-92A5-51B61921D61B}" type="pres">
      <dgm:prSet presAssocID="{D64982A5-6616-4491-B277-881A6885542D}" presName="ThreeNodes_2_text" presStyleLbl="node1" presStyleIdx="2" presStyleCnt="3">
        <dgm:presLayoutVars>
          <dgm:bulletEnabled val="1"/>
        </dgm:presLayoutVars>
      </dgm:prSet>
      <dgm:spPr/>
    </dgm:pt>
    <dgm:pt modelId="{49883E48-E6AC-41B3-8CDF-FC5639B52EFC}" type="pres">
      <dgm:prSet presAssocID="{D64982A5-6616-4491-B277-881A6885542D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D41980B-EA30-4CF7-B760-9B63C6061B8F}" srcId="{D64982A5-6616-4491-B277-881A6885542D}" destId="{0FD1698B-B6BA-41A3-AF3E-51E2A8EF1B13}" srcOrd="1" destOrd="0" parTransId="{98681A6C-496C-4609-9343-439E101E2349}" sibTransId="{10F67FB6-5D82-4172-9B38-FEE22B878983}"/>
    <dgm:cxn modelId="{57768717-A3AC-4F65-A56D-3023F7ABACFE}" type="presOf" srcId="{ED70D951-25B3-44F7-BEAD-A792C9DE5AED}" destId="{13B594E7-3F33-49F5-BD11-93752A69FDC5}" srcOrd="0" destOrd="0" presId="urn:microsoft.com/office/officeart/2005/8/layout/vProcess5"/>
    <dgm:cxn modelId="{FE1F9240-BE94-470E-8FDB-F3FF0311BBCB}" type="presOf" srcId="{10F67FB6-5D82-4172-9B38-FEE22B878983}" destId="{D08F8E55-BE56-4070-ABCE-E96BE5E7CC91}" srcOrd="0" destOrd="0" presId="urn:microsoft.com/office/officeart/2005/8/layout/vProcess5"/>
    <dgm:cxn modelId="{DFB57E68-B57E-45D0-848A-17138F5D8C47}" type="presOf" srcId="{16ABA729-9B6C-4A91-8E10-3E21D9751004}" destId="{F8C1A16C-07D0-480B-9276-E33294AAFFCF}" srcOrd="0" destOrd="0" presId="urn:microsoft.com/office/officeart/2005/8/layout/vProcess5"/>
    <dgm:cxn modelId="{BF42054A-64DB-4DB7-890D-14657D16EEC9}" type="presOf" srcId="{A74400E7-7279-4799-ADCA-25818E3CA071}" destId="{22C768EF-0A86-47E1-A52A-BBD65F7908C5}" srcOrd="1" destOrd="0" presId="urn:microsoft.com/office/officeart/2005/8/layout/vProcess5"/>
    <dgm:cxn modelId="{8E284193-F4D5-44BE-997F-CEA113F8EB81}" srcId="{D64982A5-6616-4491-B277-881A6885542D}" destId="{A74400E7-7279-4799-ADCA-25818E3CA071}" srcOrd="0" destOrd="0" parTransId="{42B2C5A4-7E07-4C83-9F86-D050DFA39BFD}" sibTransId="{16ABA729-9B6C-4A91-8E10-3E21D9751004}"/>
    <dgm:cxn modelId="{872A1BA2-50F0-41BC-B9A8-8DCBE628CDFC}" type="presOf" srcId="{A74400E7-7279-4799-ADCA-25818E3CA071}" destId="{F78AEC57-D40A-44A3-A28B-7B4496756FDF}" srcOrd="0" destOrd="0" presId="urn:microsoft.com/office/officeart/2005/8/layout/vProcess5"/>
    <dgm:cxn modelId="{34A53EB8-332C-4336-955B-E4A385C4359B}" type="presOf" srcId="{D64982A5-6616-4491-B277-881A6885542D}" destId="{01854CE2-529B-429F-98A1-669E263EADB5}" srcOrd="0" destOrd="0" presId="urn:microsoft.com/office/officeart/2005/8/layout/vProcess5"/>
    <dgm:cxn modelId="{5C13DADD-E751-4F4B-A834-7CEA4DEEA43B}" type="presOf" srcId="{ED70D951-25B3-44F7-BEAD-A792C9DE5AED}" destId="{49883E48-E6AC-41B3-8CDF-FC5639B52EFC}" srcOrd="1" destOrd="0" presId="urn:microsoft.com/office/officeart/2005/8/layout/vProcess5"/>
    <dgm:cxn modelId="{75FF78E0-C1B2-44E6-8FF0-59BD41E9F921}" type="presOf" srcId="{0FD1698B-B6BA-41A3-AF3E-51E2A8EF1B13}" destId="{796E06A0-7F82-429D-92A5-51B61921D61B}" srcOrd="1" destOrd="0" presId="urn:microsoft.com/office/officeart/2005/8/layout/vProcess5"/>
    <dgm:cxn modelId="{EABFFFE7-0039-497A-86A4-8D98AF3E0653}" type="presOf" srcId="{0FD1698B-B6BA-41A3-AF3E-51E2A8EF1B13}" destId="{D1DA9F4A-8833-4A08-927A-417C5DD12B7A}" srcOrd="0" destOrd="0" presId="urn:microsoft.com/office/officeart/2005/8/layout/vProcess5"/>
    <dgm:cxn modelId="{41A82BF4-4535-42CA-8F9B-9C7B7E1FF151}" srcId="{D64982A5-6616-4491-B277-881A6885542D}" destId="{ED70D951-25B3-44F7-BEAD-A792C9DE5AED}" srcOrd="2" destOrd="0" parTransId="{57ADD110-64C6-4BD3-A8DA-AB7800690656}" sibTransId="{7C6F7020-BDA8-4345-B30C-3F3D3F6624F0}"/>
    <dgm:cxn modelId="{4052858D-8BDF-4470-99B8-05D1BAA75D65}" type="presParOf" srcId="{01854CE2-529B-429F-98A1-669E263EADB5}" destId="{E4D368C6-8321-45A5-BD65-76EBE70E92C0}" srcOrd="0" destOrd="0" presId="urn:microsoft.com/office/officeart/2005/8/layout/vProcess5"/>
    <dgm:cxn modelId="{82272700-84FF-440C-88D7-138EAD92860F}" type="presParOf" srcId="{01854CE2-529B-429F-98A1-669E263EADB5}" destId="{F78AEC57-D40A-44A3-A28B-7B4496756FDF}" srcOrd="1" destOrd="0" presId="urn:microsoft.com/office/officeart/2005/8/layout/vProcess5"/>
    <dgm:cxn modelId="{2BA38A1A-2C68-4FBB-B03E-B8BF2CA5361E}" type="presParOf" srcId="{01854CE2-529B-429F-98A1-669E263EADB5}" destId="{D1DA9F4A-8833-4A08-927A-417C5DD12B7A}" srcOrd="2" destOrd="0" presId="urn:microsoft.com/office/officeart/2005/8/layout/vProcess5"/>
    <dgm:cxn modelId="{231CD688-D4A8-4F46-832D-93606961907D}" type="presParOf" srcId="{01854CE2-529B-429F-98A1-669E263EADB5}" destId="{13B594E7-3F33-49F5-BD11-93752A69FDC5}" srcOrd="3" destOrd="0" presId="urn:microsoft.com/office/officeart/2005/8/layout/vProcess5"/>
    <dgm:cxn modelId="{5E137CEC-0CF1-41C4-879D-1956CD78C897}" type="presParOf" srcId="{01854CE2-529B-429F-98A1-669E263EADB5}" destId="{F8C1A16C-07D0-480B-9276-E33294AAFFCF}" srcOrd="4" destOrd="0" presId="urn:microsoft.com/office/officeart/2005/8/layout/vProcess5"/>
    <dgm:cxn modelId="{6AB26F8B-67CE-45DF-95F5-75D013FDA034}" type="presParOf" srcId="{01854CE2-529B-429F-98A1-669E263EADB5}" destId="{D08F8E55-BE56-4070-ABCE-E96BE5E7CC91}" srcOrd="5" destOrd="0" presId="urn:microsoft.com/office/officeart/2005/8/layout/vProcess5"/>
    <dgm:cxn modelId="{EF507B33-B129-4519-ADA6-41AEDE7E2EA9}" type="presParOf" srcId="{01854CE2-529B-429F-98A1-669E263EADB5}" destId="{22C768EF-0A86-47E1-A52A-BBD65F7908C5}" srcOrd="6" destOrd="0" presId="urn:microsoft.com/office/officeart/2005/8/layout/vProcess5"/>
    <dgm:cxn modelId="{24507A53-D0E0-4BC0-85B6-5AC239BC3702}" type="presParOf" srcId="{01854CE2-529B-429F-98A1-669E263EADB5}" destId="{796E06A0-7F82-429D-92A5-51B61921D61B}" srcOrd="7" destOrd="0" presId="urn:microsoft.com/office/officeart/2005/8/layout/vProcess5"/>
    <dgm:cxn modelId="{D94E4CA3-1FE1-4F62-84BA-5EF785E7226A}" type="presParOf" srcId="{01854CE2-529B-429F-98A1-669E263EADB5}" destId="{49883E48-E6AC-41B3-8CDF-FC5639B52EF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C5E850-B617-46CF-A306-71F15D2DCE7C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CB775E-0839-4F0C-A578-7DD9DD7B6BC3}">
      <dgm:prSet phldrT="[Текст]" custT="1"/>
      <dgm:spPr/>
      <dgm:t>
        <a:bodyPr/>
        <a:lstStyle/>
        <a:p>
          <a:r>
            <a:rPr lang="ru-RU" sz="2400" b="1" dirty="0"/>
            <a:t>Анкетирование</a:t>
          </a:r>
          <a:endParaRPr lang="ru-RU" sz="2400" dirty="0"/>
        </a:p>
      </dgm:t>
    </dgm:pt>
    <dgm:pt modelId="{E2E289B7-0F01-4714-A192-13A7F7D5A92D}" type="parTrans" cxnId="{B197BD9F-37ED-4FD8-B706-27EE72187D2B}">
      <dgm:prSet/>
      <dgm:spPr/>
      <dgm:t>
        <a:bodyPr/>
        <a:lstStyle/>
        <a:p>
          <a:endParaRPr lang="ru-RU"/>
        </a:p>
      </dgm:t>
    </dgm:pt>
    <dgm:pt modelId="{2390F4B4-6B58-4C07-B858-F4CB1EAE9705}" type="sibTrans" cxnId="{B197BD9F-37ED-4FD8-B706-27EE72187D2B}">
      <dgm:prSet/>
      <dgm:spPr/>
      <dgm:t>
        <a:bodyPr/>
        <a:lstStyle/>
        <a:p>
          <a:endParaRPr lang="ru-RU"/>
        </a:p>
      </dgm:t>
    </dgm:pt>
    <dgm:pt modelId="{789A4AC6-6D2F-4653-947E-2C4F35EC9C80}">
      <dgm:prSet phldrT="[Текст]"/>
      <dgm:spPr/>
      <dgm:t>
        <a:bodyPr/>
        <a:lstStyle/>
        <a:p>
          <a:r>
            <a:rPr lang="ru-RU" b="1" dirty="0"/>
            <a:t>Взаимопосещение  опытных воспитателей</a:t>
          </a:r>
          <a:endParaRPr lang="ru-RU" dirty="0"/>
        </a:p>
      </dgm:t>
    </dgm:pt>
    <dgm:pt modelId="{12DB2D70-E3DC-4F2D-8B7F-D210EAC72593}" type="parTrans" cxnId="{4A70DB4A-78C5-4BC9-8400-32762B3BD805}">
      <dgm:prSet/>
      <dgm:spPr/>
      <dgm:t>
        <a:bodyPr/>
        <a:lstStyle/>
        <a:p>
          <a:endParaRPr lang="ru-RU"/>
        </a:p>
      </dgm:t>
    </dgm:pt>
    <dgm:pt modelId="{7C60CA8F-3949-47F1-BA48-3E96C45B13AA}" type="sibTrans" cxnId="{4A70DB4A-78C5-4BC9-8400-32762B3BD805}">
      <dgm:prSet/>
      <dgm:spPr/>
      <dgm:t>
        <a:bodyPr/>
        <a:lstStyle/>
        <a:p>
          <a:endParaRPr lang="ru-RU"/>
        </a:p>
      </dgm:t>
    </dgm:pt>
    <dgm:pt modelId="{9D7923A3-9200-4AD2-B819-B25D67928DEB}">
      <dgm:prSet phldrT="[Текст]"/>
      <dgm:spPr/>
      <dgm:t>
        <a:bodyPr/>
        <a:lstStyle/>
        <a:p>
          <a:r>
            <a:rPr lang="ru-RU" b="1" dirty="0"/>
            <a:t>Посвящение молодых специалистов в педагоги</a:t>
          </a:r>
          <a:endParaRPr lang="ru-RU" dirty="0"/>
        </a:p>
      </dgm:t>
    </dgm:pt>
    <dgm:pt modelId="{8B3BFB1A-84C8-414E-94F6-639A3A276B56}" type="parTrans" cxnId="{1EBA9085-8633-48BC-904E-C6B41E084D7A}">
      <dgm:prSet/>
      <dgm:spPr/>
      <dgm:t>
        <a:bodyPr/>
        <a:lstStyle/>
        <a:p>
          <a:endParaRPr lang="ru-RU"/>
        </a:p>
      </dgm:t>
    </dgm:pt>
    <dgm:pt modelId="{DAA141F1-0AD1-4BEC-ABE1-9B7796E77E5A}" type="sibTrans" cxnId="{1EBA9085-8633-48BC-904E-C6B41E084D7A}">
      <dgm:prSet/>
      <dgm:spPr/>
      <dgm:t>
        <a:bodyPr/>
        <a:lstStyle/>
        <a:p>
          <a:endParaRPr lang="ru-RU"/>
        </a:p>
      </dgm:t>
    </dgm:pt>
    <dgm:pt modelId="{27AFB0B1-C8C6-4DE5-9A01-6C04343F7CD6}" type="pres">
      <dgm:prSet presAssocID="{3BC5E850-B617-46CF-A306-71F15D2DCE7C}" presName="outerComposite" presStyleCnt="0">
        <dgm:presLayoutVars>
          <dgm:chMax val="5"/>
          <dgm:dir/>
          <dgm:resizeHandles val="exact"/>
        </dgm:presLayoutVars>
      </dgm:prSet>
      <dgm:spPr/>
    </dgm:pt>
    <dgm:pt modelId="{B2B229D4-1FB9-4029-B9E0-75FFF7DC1789}" type="pres">
      <dgm:prSet presAssocID="{3BC5E850-B617-46CF-A306-71F15D2DCE7C}" presName="dummyMaxCanvas" presStyleCnt="0">
        <dgm:presLayoutVars/>
      </dgm:prSet>
      <dgm:spPr/>
    </dgm:pt>
    <dgm:pt modelId="{7C95B107-41E9-4802-9B1B-B17B27192AC5}" type="pres">
      <dgm:prSet presAssocID="{3BC5E850-B617-46CF-A306-71F15D2DCE7C}" presName="ThreeNodes_1" presStyleLbl="node1" presStyleIdx="0" presStyleCnt="3">
        <dgm:presLayoutVars>
          <dgm:bulletEnabled val="1"/>
        </dgm:presLayoutVars>
      </dgm:prSet>
      <dgm:spPr/>
    </dgm:pt>
    <dgm:pt modelId="{B8E2DA2A-846D-4DA3-8403-20F69F491511}" type="pres">
      <dgm:prSet presAssocID="{3BC5E850-B617-46CF-A306-71F15D2DCE7C}" presName="ThreeNodes_2" presStyleLbl="node1" presStyleIdx="1" presStyleCnt="3">
        <dgm:presLayoutVars>
          <dgm:bulletEnabled val="1"/>
        </dgm:presLayoutVars>
      </dgm:prSet>
      <dgm:spPr/>
    </dgm:pt>
    <dgm:pt modelId="{16DAE8F6-A6C4-4C62-9920-10397297E29E}" type="pres">
      <dgm:prSet presAssocID="{3BC5E850-B617-46CF-A306-71F15D2DCE7C}" presName="ThreeNodes_3" presStyleLbl="node1" presStyleIdx="2" presStyleCnt="3">
        <dgm:presLayoutVars>
          <dgm:bulletEnabled val="1"/>
        </dgm:presLayoutVars>
      </dgm:prSet>
      <dgm:spPr/>
    </dgm:pt>
    <dgm:pt modelId="{CD3E3EA1-EFE8-4457-8817-BF098469541C}" type="pres">
      <dgm:prSet presAssocID="{3BC5E850-B617-46CF-A306-71F15D2DCE7C}" presName="ThreeConn_1-2" presStyleLbl="fgAccFollowNode1" presStyleIdx="0" presStyleCnt="2">
        <dgm:presLayoutVars>
          <dgm:bulletEnabled val="1"/>
        </dgm:presLayoutVars>
      </dgm:prSet>
      <dgm:spPr/>
    </dgm:pt>
    <dgm:pt modelId="{88D0721E-1D44-4AC6-80C2-6215033EBAFA}" type="pres">
      <dgm:prSet presAssocID="{3BC5E850-B617-46CF-A306-71F15D2DCE7C}" presName="ThreeConn_2-3" presStyleLbl="fgAccFollowNode1" presStyleIdx="1" presStyleCnt="2">
        <dgm:presLayoutVars>
          <dgm:bulletEnabled val="1"/>
        </dgm:presLayoutVars>
      </dgm:prSet>
      <dgm:spPr/>
    </dgm:pt>
    <dgm:pt modelId="{F22B8B5B-B718-442F-8C3B-6B5C6BB56C6F}" type="pres">
      <dgm:prSet presAssocID="{3BC5E850-B617-46CF-A306-71F15D2DCE7C}" presName="ThreeNodes_1_text" presStyleLbl="node1" presStyleIdx="2" presStyleCnt="3">
        <dgm:presLayoutVars>
          <dgm:bulletEnabled val="1"/>
        </dgm:presLayoutVars>
      </dgm:prSet>
      <dgm:spPr/>
    </dgm:pt>
    <dgm:pt modelId="{BDDB80F6-4778-4CEE-85EE-40F3F11B8E35}" type="pres">
      <dgm:prSet presAssocID="{3BC5E850-B617-46CF-A306-71F15D2DCE7C}" presName="ThreeNodes_2_text" presStyleLbl="node1" presStyleIdx="2" presStyleCnt="3">
        <dgm:presLayoutVars>
          <dgm:bulletEnabled val="1"/>
        </dgm:presLayoutVars>
      </dgm:prSet>
      <dgm:spPr/>
    </dgm:pt>
    <dgm:pt modelId="{9723AFC6-9168-4ECF-B28A-7A7BC66BFC87}" type="pres">
      <dgm:prSet presAssocID="{3BC5E850-B617-46CF-A306-71F15D2DCE7C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49B1003-D224-4D58-ADFA-2F46CB8184A6}" type="presOf" srcId="{7C60CA8F-3949-47F1-BA48-3E96C45B13AA}" destId="{88D0721E-1D44-4AC6-80C2-6215033EBAFA}" srcOrd="0" destOrd="0" presId="urn:microsoft.com/office/officeart/2005/8/layout/vProcess5"/>
    <dgm:cxn modelId="{098F813E-39F4-40C1-ACEA-976FFBA22ACC}" type="presOf" srcId="{2390F4B4-6B58-4C07-B858-F4CB1EAE9705}" destId="{CD3E3EA1-EFE8-4457-8817-BF098469541C}" srcOrd="0" destOrd="0" presId="urn:microsoft.com/office/officeart/2005/8/layout/vProcess5"/>
    <dgm:cxn modelId="{9D39E042-4165-42C2-8C18-E36CE3645970}" type="presOf" srcId="{9D7923A3-9200-4AD2-B819-B25D67928DEB}" destId="{9723AFC6-9168-4ECF-B28A-7A7BC66BFC87}" srcOrd="1" destOrd="0" presId="urn:microsoft.com/office/officeart/2005/8/layout/vProcess5"/>
    <dgm:cxn modelId="{4A70DB4A-78C5-4BC9-8400-32762B3BD805}" srcId="{3BC5E850-B617-46CF-A306-71F15D2DCE7C}" destId="{789A4AC6-6D2F-4653-947E-2C4F35EC9C80}" srcOrd="1" destOrd="0" parTransId="{12DB2D70-E3DC-4F2D-8B7F-D210EAC72593}" sibTransId="{7C60CA8F-3949-47F1-BA48-3E96C45B13AA}"/>
    <dgm:cxn modelId="{9BE55C4E-EA6B-46D4-AB6D-A3C53EA0FFBE}" type="presOf" srcId="{B6CB775E-0839-4F0C-A578-7DD9DD7B6BC3}" destId="{7C95B107-41E9-4802-9B1B-B17B27192AC5}" srcOrd="0" destOrd="0" presId="urn:microsoft.com/office/officeart/2005/8/layout/vProcess5"/>
    <dgm:cxn modelId="{1EBA9085-8633-48BC-904E-C6B41E084D7A}" srcId="{3BC5E850-B617-46CF-A306-71F15D2DCE7C}" destId="{9D7923A3-9200-4AD2-B819-B25D67928DEB}" srcOrd="2" destOrd="0" parTransId="{8B3BFB1A-84C8-414E-94F6-639A3A276B56}" sibTransId="{DAA141F1-0AD1-4BEC-ABE1-9B7796E77E5A}"/>
    <dgm:cxn modelId="{19EB6696-D23A-43D5-811B-C4199E22C707}" type="presOf" srcId="{9D7923A3-9200-4AD2-B819-B25D67928DEB}" destId="{16DAE8F6-A6C4-4C62-9920-10397297E29E}" srcOrd="0" destOrd="0" presId="urn:microsoft.com/office/officeart/2005/8/layout/vProcess5"/>
    <dgm:cxn modelId="{B197BD9F-37ED-4FD8-B706-27EE72187D2B}" srcId="{3BC5E850-B617-46CF-A306-71F15D2DCE7C}" destId="{B6CB775E-0839-4F0C-A578-7DD9DD7B6BC3}" srcOrd="0" destOrd="0" parTransId="{E2E289B7-0F01-4714-A192-13A7F7D5A92D}" sibTransId="{2390F4B4-6B58-4C07-B858-F4CB1EAE9705}"/>
    <dgm:cxn modelId="{9290E9B5-382E-49B0-A411-E6928C78BA0C}" type="presOf" srcId="{B6CB775E-0839-4F0C-A578-7DD9DD7B6BC3}" destId="{F22B8B5B-B718-442F-8C3B-6B5C6BB56C6F}" srcOrd="1" destOrd="0" presId="urn:microsoft.com/office/officeart/2005/8/layout/vProcess5"/>
    <dgm:cxn modelId="{CB6DF8B7-A234-4E42-BF6F-14C0E425B2C3}" type="presOf" srcId="{789A4AC6-6D2F-4653-947E-2C4F35EC9C80}" destId="{B8E2DA2A-846D-4DA3-8403-20F69F491511}" srcOrd="0" destOrd="0" presId="urn:microsoft.com/office/officeart/2005/8/layout/vProcess5"/>
    <dgm:cxn modelId="{29D051EA-D895-45C4-9380-902DAF2EE737}" type="presOf" srcId="{3BC5E850-B617-46CF-A306-71F15D2DCE7C}" destId="{27AFB0B1-C8C6-4DE5-9A01-6C04343F7CD6}" srcOrd="0" destOrd="0" presId="urn:microsoft.com/office/officeart/2005/8/layout/vProcess5"/>
    <dgm:cxn modelId="{8D23AFEB-4B2C-4D85-9293-1D2F3E51895B}" type="presOf" srcId="{789A4AC6-6D2F-4653-947E-2C4F35EC9C80}" destId="{BDDB80F6-4778-4CEE-85EE-40F3F11B8E35}" srcOrd="1" destOrd="0" presId="urn:microsoft.com/office/officeart/2005/8/layout/vProcess5"/>
    <dgm:cxn modelId="{EDFF97D9-9DB3-429E-B861-118B451F1414}" type="presParOf" srcId="{27AFB0B1-C8C6-4DE5-9A01-6C04343F7CD6}" destId="{B2B229D4-1FB9-4029-B9E0-75FFF7DC1789}" srcOrd="0" destOrd="0" presId="urn:microsoft.com/office/officeart/2005/8/layout/vProcess5"/>
    <dgm:cxn modelId="{B0521346-6719-4F91-B6F2-8346CE527E87}" type="presParOf" srcId="{27AFB0B1-C8C6-4DE5-9A01-6C04343F7CD6}" destId="{7C95B107-41E9-4802-9B1B-B17B27192AC5}" srcOrd="1" destOrd="0" presId="urn:microsoft.com/office/officeart/2005/8/layout/vProcess5"/>
    <dgm:cxn modelId="{9E35B4EA-C24C-4CEA-AEB3-5A1859F0C4E0}" type="presParOf" srcId="{27AFB0B1-C8C6-4DE5-9A01-6C04343F7CD6}" destId="{B8E2DA2A-846D-4DA3-8403-20F69F491511}" srcOrd="2" destOrd="0" presId="urn:microsoft.com/office/officeart/2005/8/layout/vProcess5"/>
    <dgm:cxn modelId="{ED0D10FE-6A76-4EF4-B0C6-FF17DC9A5F2C}" type="presParOf" srcId="{27AFB0B1-C8C6-4DE5-9A01-6C04343F7CD6}" destId="{16DAE8F6-A6C4-4C62-9920-10397297E29E}" srcOrd="3" destOrd="0" presId="urn:microsoft.com/office/officeart/2005/8/layout/vProcess5"/>
    <dgm:cxn modelId="{D3223DAE-0214-4AEF-98E4-47A729BE3F2A}" type="presParOf" srcId="{27AFB0B1-C8C6-4DE5-9A01-6C04343F7CD6}" destId="{CD3E3EA1-EFE8-4457-8817-BF098469541C}" srcOrd="4" destOrd="0" presId="urn:microsoft.com/office/officeart/2005/8/layout/vProcess5"/>
    <dgm:cxn modelId="{24ADB375-9225-404D-B54F-93F66BF2FC53}" type="presParOf" srcId="{27AFB0B1-C8C6-4DE5-9A01-6C04343F7CD6}" destId="{88D0721E-1D44-4AC6-80C2-6215033EBAFA}" srcOrd="5" destOrd="0" presId="urn:microsoft.com/office/officeart/2005/8/layout/vProcess5"/>
    <dgm:cxn modelId="{7D206DF3-8438-4EF7-AB30-EB4102FAD594}" type="presParOf" srcId="{27AFB0B1-C8C6-4DE5-9A01-6C04343F7CD6}" destId="{F22B8B5B-B718-442F-8C3B-6B5C6BB56C6F}" srcOrd="6" destOrd="0" presId="urn:microsoft.com/office/officeart/2005/8/layout/vProcess5"/>
    <dgm:cxn modelId="{875A42E8-ADDB-4A4C-99C0-35CDC18C4351}" type="presParOf" srcId="{27AFB0B1-C8C6-4DE5-9A01-6C04343F7CD6}" destId="{BDDB80F6-4778-4CEE-85EE-40F3F11B8E35}" srcOrd="7" destOrd="0" presId="urn:microsoft.com/office/officeart/2005/8/layout/vProcess5"/>
    <dgm:cxn modelId="{BB57BEE4-9C8C-4972-95B9-A6A8FB20FF5F}" type="presParOf" srcId="{27AFB0B1-C8C6-4DE5-9A01-6C04343F7CD6}" destId="{9723AFC6-9168-4ECF-B28A-7A7BC66BFC87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DBD535-90F2-42DB-A124-A899B5F3C4D6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AC1435-F933-4B04-8985-2919D39EAFBC}">
      <dgm:prSet phldrT="[Текст]" custT="1"/>
      <dgm:spPr/>
      <dgm:t>
        <a:bodyPr/>
        <a:lstStyle/>
        <a:p>
          <a:r>
            <a:rPr lang="ru-RU" sz="2200" b="1" dirty="0"/>
            <a:t>Памятка молодого педагога</a:t>
          </a:r>
        </a:p>
        <a:p>
          <a:r>
            <a:rPr lang="ru-RU" sz="2200" b="1" dirty="0"/>
            <a:t>                 Памятка поведения и общения воспитателей</a:t>
          </a:r>
          <a:endParaRPr lang="ru-RU" sz="2200" dirty="0"/>
        </a:p>
      </dgm:t>
    </dgm:pt>
    <dgm:pt modelId="{2ED99E22-7F23-47A1-B9C2-5E4B22CF85B1}" type="parTrans" cxnId="{72323EDE-88A1-4AE1-B1F8-0FA0FBE34660}">
      <dgm:prSet/>
      <dgm:spPr/>
      <dgm:t>
        <a:bodyPr/>
        <a:lstStyle/>
        <a:p>
          <a:endParaRPr lang="ru-RU" sz="2200"/>
        </a:p>
      </dgm:t>
    </dgm:pt>
    <dgm:pt modelId="{5C3D7212-528D-4B6C-8E77-9297C1B2DBC3}" type="sibTrans" cxnId="{72323EDE-88A1-4AE1-B1F8-0FA0FBE34660}">
      <dgm:prSet custT="1"/>
      <dgm:spPr/>
      <dgm:t>
        <a:bodyPr/>
        <a:lstStyle/>
        <a:p>
          <a:endParaRPr lang="ru-RU" sz="2200"/>
        </a:p>
      </dgm:t>
    </dgm:pt>
    <dgm:pt modelId="{D18DCB1E-2B2A-463C-8588-D58C11B249B7}">
      <dgm:prSet phldrT="[Текст]" custT="1"/>
      <dgm:spPr/>
      <dgm:t>
        <a:bodyPr/>
        <a:lstStyle/>
        <a:p>
          <a:r>
            <a:rPr lang="ru-RU" sz="2200" b="1" dirty="0"/>
            <a:t>Педагогическая гостиная молодого воспитателя</a:t>
          </a:r>
          <a:endParaRPr lang="ru-RU" sz="2200" dirty="0"/>
        </a:p>
      </dgm:t>
    </dgm:pt>
    <dgm:pt modelId="{158D4252-7A2E-4BF9-A0AC-BACDD4EAFC82}" type="parTrans" cxnId="{6E62866F-5026-4F74-8D38-7B72C0A8E0CA}">
      <dgm:prSet/>
      <dgm:spPr/>
      <dgm:t>
        <a:bodyPr/>
        <a:lstStyle/>
        <a:p>
          <a:endParaRPr lang="ru-RU" sz="2200"/>
        </a:p>
      </dgm:t>
    </dgm:pt>
    <dgm:pt modelId="{5F621FC3-8C69-4C69-840F-C7BAE77BA638}" type="sibTrans" cxnId="{6E62866F-5026-4F74-8D38-7B72C0A8E0CA}">
      <dgm:prSet custT="1"/>
      <dgm:spPr/>
      <dgm:t>
        <a:bodyPr/>
        <a:lstStyle/>
        <a:p>
          <a:endParaRPr lang="ru-RU" sz="2200"/>
        </a:p>
      </dgm:t>
    </dgm:pt>
    <dgm:pt modelId="{97708DCE-49D1-434E-B6AC-ADBE85B0488F}">
      <dgm:prSet phldrT="[Текст]" custT="1"/>
      <dgm:spPr/>
      <dgm:t>
        <a:bodyPr/>
        <a:lstStyle/>
        <a:p>
          <a:r>
            <a:rPr lang="ru-RU" sz="2200" b="1" dirty="0"/>
            <a:t>Психологический тренинг , консультации </a:t>
          </a:r>
          <a:endParaRPr lang="ru-RU" sz="2200" dirty="0"/>
        </a:p>
      </dgm:t>
    </dgm:pt>
    <dgm:pt modelId="{2FA079CE-4CD1-4935-B0C7-27CFF6DA1329}" type="parTrans" cxnId="{3962B42C-D8D0-4867-A058-6D90B92DE437}">
      <dgm:prSet/>
      <dgm:spPr/>
      <dgm:t>
        <a:bodyPr/>
        <a:lstStyle/>
        <a:p>
          <a:endParaRPr lang="ru-RU" sz="2200"/>
        </a:p>
      </dgm:t>
    </dgm:pt>
    <dgm:pt modelId="{0F8FF479-44FA-4D2D-ADEC-1E6A89233F26}" type="sibTrans" cxnId="{3962B42C-D8D0-4867-A058-6D90B92DE437}">
      <dgm:prSet/>
      <dgm:spPr/>
      <dgm:t>
        <a:bodyPr/>
        <a:lstStyle/>
        <a:p>
          <a:endParaRPr lang="ru-RU" sz="2200"/>
        </a:p>
      </dgm:t>
    </dgm:pt>
    <dgm:pt modelId="{0599AF21-7A7B-4FCE-B5E1-61801B0067B8}" type="pres">
      <dgm:prSet presAssocID="{9BDBD535-90F2-42DB-A124-A899B5F3C4D6}" presName="outerComposite" presStyleCnt="0">
        <dgm:presLayoutVars>
          <dgm:chMax val="5"/>
          <dgm:dir/>
          <dgm:resizeHandles val="exact"/>
        </dgm:presLayoutVars>
      </dgm:prSet>
      <dgm:spPr/>
    </dgm:pt>
    <dgm:pt modelId="{4AF8B501-2FF3-46BE-839F-C28EAD5228F2}" type="pres">
      <dgm:prSet presAssocID="{9BDBD535-90F2-42DB-A124-A899B5F3C4D6}" presName="dummyMaxCanvas" presStyleCnt="0">
        <dgm:presLayoutVars/>
      </dgm:prSet>
      <dgm:spPr/>
    </dgm:pt>
    <dgm:pt modelId="{3E67E4A0-A1B4-41F9-858F-D9F33E6B2823}" type="pres">
      <dgm:prSet presAssocID="{9BDBD535-90F2-42DB-A124-A899B5F3C4D6}" presName="ThreeNodes_1" presStyleLbl="node1" presStyleIdx="0" presStyleCnt="3">
        <dgm:presLayoutVars>
          <dgm:bulletEnabled val="1"/>
        </dgm:presLayoutVars>
      </dgm:prSet>
      <dgm:spPr/>
    </dgm:pt>
    <dgm:pt modelId="{5E9DBF08-4239-4FC8-BAB8-2F7D2E169ADB}" type="pres">
      <dgm:prSet presAssocID="{9BDBD535-90F2-42DB-A124-A899B5F3C4D6}" presName="ThreeNodes_2" presStyleLbl="node1" presStyleIdx="1" presStyleCnt="3" custScaleX="97749" custScaleY="81638" custLinFactNeighborX="-2252" custLinFactNeighborY="2372">
        <dgm:presLayoutVars>
          <dgm:bulletEnabled val="1"/>
        </dgm:presLayoutVars>
      </dgm:prSet>
      <dgm:spPr/>
    </dgm:pt>
    <dgm:pt modelId="{C014B9D1-469E-48DC-8A8C-F80138AFC1F1}" type="pres">
      <dgm:prSet presAssocID="{9BDBD535-90F2-42DB-A124-A899B5F3C4D6}" presName="ThreeNodes_3" presStyleLbl="node1" presStyleIdx="2" presStyleCnt="3" custLinFactNeighborX="-402" custLinFactNeighborY="-2538">
        <dgm:presLayoutVars>
          <dgm:bulletEnabled val="1"/>
        </dgm:presLayoutVars>
      </dgm:prSet>
      <dgm:spPr/>
    </dgm:pt>
    <dgm:pt modelId="{4F0F9534-38DA-4CC7-BAA7-AFC4887D4508}" type="pres">
      <dgm:prSet presAssocID="{9BDBD535-90F2-42DB-A124-A899B5F3C4D6}" presName="ThreeConn_1-2" presStyleLbl="fgAccFollowNode1" presStyleIdx="0" presStyleCnt="2">
        <dgm:presLayoutVars>
          <dgm:bulletEnabled val="1"/>
        </dgm:presLayoutVars>
      </dgm:prSet>
      <dgm:spPr/>
    </dgm:pt>
    <dgm:pt modelId="{8BDBDFC2-327A-4DF2-9564-375A317E529D}" type="pres">
      <dgm:prSet presAssocID="{9BDBD535-90F2-42DB-A124-A899B5F3C4D6}" presName="ThreeConn_2-3" presStyleLbl="fgAccFollowNode1" presStyleIdx="1" presStyleCnt="2">
        <dgm:presLayoutVars>
          <dgm:bulletEnabled val="1"/>
        </dgm:presLayoutVars>
      </dgm:prSet>
      <dgm:spPr/>
    </dgm:pt>
    <dgm:pt modelId="{1B92D14F-E2AC-4F80-BE6F-9BED269B620B}" type="pres">
      <dgm:prSet presAssocID="{9BDBD535-90F2-42DB-A124-A899B5F3C4D6}" presName="ThreeNodes_1_text" presStyleLbl="node1" presStyleIdx="2" presStyleCnt="3">
        <dgm:presLayoutVars>
          <dgm:bulletEnabled val="1"/>
        </dgm:presLayoutVars>
      </dgm:prSet>
      <dgm:spPr/>
    </dgm:pt>
    <dgm:pt modelId="{04A14B5E-A631-43D5-9E0F-E23F315D9A6C}" type="pres">
      <dgm:prSet presAssocID="{9BDBD535-90F2-42DB-A124-A899B5F3C4D6}" presName="ThreeNodes_2_text" presStyleLbl="node1" presStyleIdx="2" presStyleCnt="3">
        <dgm:presLayoutVars>
          <dgm:bulletEnabled val="1"/>
        </dgm:presLayoutVars>
      </dgm:prSet>
      <dgm:spPr/>
    </dgm:pt>
    <dgm:pt modelId="{B9077108-8EE9-4A9E-ADA4-EDF6A96CF332}" type="pres">
      <dgm:prSet presAssocID="{9BDBD535-90F2-42DB-A124-A899B5F3C4D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F86A20E-1520-41FB-B563-CB54A158F709}" type="presOf" srcId="{D18DCB1E-2B2A-463C-8588-D58C11B249B7}" destId="{04A14B5E-A631-43D5-9E0F-E23F315D9A6C}" srcOrd="1" destOrd="0" presId="urn:microsoft.com/office/officeart/2005/8/layout/vProcess5"/>
    <dgm:cxn modelId="{3962B42C-D8D0-4867-A058-6D90B92DE437}" srcId="{9BDBD535-90F2-42DB-A124-A899B5F3C4D6}" destId="{97708DCE-49D1-434E-B6AC-ADBE85B0488F}" srcOrd="2" destOrd="0" parTransId="{2FA079CE-4CD1-4935-B0C7-27CFF6DA1329}" sibTransId="{0F8FF479-44FA-4D2D-ADEC-1E6A89233F26}"/>
    <dgm:cxn modelId="{FAFF0F5E-E2DA-4C9C-A3AE-E1EE5F49E226}" type="presOf" srcId="{D18DCB1E-2B2A-463C-8588-D58C11B249B7}" destId="{5E9DBF08-4239-4FC8-BAB8-2F7D2E169ADB}" srcOrd="0" destOrd="0" presId="urn:microsoft.com/office/officeart/2005/8/layout/vProcess5"/>
    <dgm:cxn modelId="{D5690041-30A1-4383-B68D-3EF1D8C9FF7E}" type="presOf" srcId="{BCAC1435-F933-4B04-8985-2919D39EAFBC}" destId="{3E67E4A0-A1B4-41F9-858F-D9F33E6B2823}" srcOrd="0" destOrd="0" presId="urn:microsoft.com/office/officeart/2005/8/layout/vProcess5"/>
    <dgm:cxn modelId="{57DC1E6C-48B4-49B8-B5DB-285BFA7EB957}" type="presOf" srcId="{9BDBD535-90F2-42DB-A124-A899B5F3C4D6}" destId="{0599AF21-7A7B-4FCE-B5E1-61801B0067B8}" srcOrd="0" destOrd="0" presId="urn:microsoft.com/office/officeart/2005/8/layout/vProcess5"/>
    <dgm:cxn modelId="{6E62866F-5026-4F74-8D38-7B72C0A8E0CA}" srcId="{9BDBD535-90F2-42DB-A124-A899B5F3C4D6}" destId="{D18DCB1E-2B2A-463C-8588-D58C11B249B7}" srcOrd="1" destOrd="0" parTransId="{158D4252-7A2E-4BF9-A0AC-BACDD4EAFC82}" sibTransId="{5F621FC3-8C69-4C69-840F-C7BAE77BA638}"/>
    <dgm:cxn modelId="{4C27B153-33AB-4FAB-BD2B-7B6553A37E30}" type="presOf" srcId="{5F621FC3-8C69-4C69-840F-C7BAE77BA638}" destId="{8BDBDFC2-327A-4DF2-9564-375A317E529D}" srcOrd="0" destOrd="0" presId="urn:microsoft.com/office/officeart/2005/8/layout/vProcess5"/>
    <dgm:cxn modelId="{ADD5908C-851C-42B0-A75A-8F0A140987D6}" type="presOf" srcId="{5C3D7212-528D-4B6C-8E77-9297C1B2DBC3}" destId="{4F0F9534-38DA-4CC7-BAA7-AFC4887D4508}" srcOrd="0" destOrd="0" presId="urn:microsoft.com/office/officeart/2005/8/layout/vProcess5"/>
    <dgm:cxn modelId="{996E73BF-8D55-4788-A6DE-6E7304F6A756}" type="presOf" srcId="{BCAC1435-F933-4B04-8985-2919D39EAFBC}" destId="{1B92D14F-E2AC-4F80-BE6F-9BED269B620B}" srcOrd="1" destOrd="0" presId="urn:microsoft.com/office/officeart/2005/8/layout/vProcess5"/>
    <dgm:cxn modelId="{D24D3FD3-BD7F-4F15-8D76-11F9B88E9C11}" type="presOf" srcId="{97708DCE-49D1-434E-B6AC-ADBE85B0488F}" destId="{B9077108-8EE9-4A9E-ADA4-EDF6A96CF332}" srcOrd="1" destOrd="0" presId="urn:microsoft.com/office/officeart/2005/8/layout/vProcess5"/>
    <dgm:cxn modelId="{72323EDE-88A1-4AE1-B1F8-0FA0FBE34660}" srcId="{9BDBD535-90F2-42DB-A124-A899B5F3C4D6}" destId="{BCAC1435-F933-4B04-8985-2919D39EAFBC}" srcOrd="0" destOrd="0" parTransId="{2ED99E22-7F23-47A1-B9C2-5E4B22CF85B1}" sibTransId="{5C3D7212-528D-4B6C-8E77-9297C1B2DBC3}"/>
    <dgm:cxn modelId="{DD2F9BF3-361C-4E70-8440-EA2FECA3ADE2}" type="presOf" srcId="{97708DCE-49D1-434E-B6AC-ADBE85B0488F}" destId="{C014B9D1-469E-48DC-8A8C-F80138AFC1F1}" srcOrd="0" destOrd="0" presId="urn:microsoft.com/office/officeart/2005/8/layout/vProcess5"/>
    <dgm:cxn modelId="{EC5B8A7D-EDE7-451E-8A8D-C45949713EBB}" type="presParOf" srcId="{0599AF21-7A7B-4FCE-B5E1-61801B0067B8}" destId="{4AF8B501-2FF3-46BE-839F-C28EAD5228F2}" srcOrd="0" destOrd="0" presId="urn:microsoft.com/office/officeart/2005/8/layout/vProcess5"/>
    <dgm:cxn modelId="{645F1AAA-A253-4258-A02A-A80A1134D332}" type="presParOf" srcId="{0599AF21-7A7B-4FCE-B5E1-61801B0067B8}" destId="{3E67E4A0-A1B4-41F9-858F-D9F33E6B2823}" srcOrd="1" destOrd="0" presId="urn:microsoft.com/office/officeart/2005/8/layout/vProcess5"/>
    <dgm:cxn modelId="{D0CE1869-914E-4909-80EE-009CC61951B9}" type="presParOf" srcId="{0599AF21-7A7B-4FCE-B5E1-61801B0067B8}" destId="{5E9DBF08-4239-4FC8-BAB8-2F7D2E169ADB}" srcOrd="2" destOrd="0" presId="urn:microsoft.com/office/officeart/2005/8/layout/vProcess5"/>
    <dgm:cxn modelId="{A37622F7-8A20-478B-AD46-7E38DCC3C286}" type="presParOf" srcId="{0599AF21-7A7B-4FCE-B5E1-61801B0067B8}" destId="{C014B9D1-469E-48DC-8A8C-F80138AFC1F1}" srcOrd="3" destOrd="0" presId="urn:microsoft.com/office/officeart/2005/8/layout/vProcess5"/>
    <dgm:cxn modelId="{D9036893-7276-476D-95AF-73C054A2A750}" type="presParOf" srcId="{0599AF21-7A7B-4FCE-B5E1-61801B0067B8}" destId="{4F0F9534-38DA-4CC7-BAA7-AFC4887D4508}" srcOrd="4" destOrd="0" presId="urn:microsoft.com/office/officeart/2005/8/layout/vProcess5"/>
    <dgm:cxn modelId="{0940B543-CA27-4D0B-A5F2-850D96AF5F91}" type="presParOf" srcId="{0599AF21-7A7B-4FCE-B5E1-61801B0067B8}" destId="{8BDBDFC2-327A-4DF2-9564-375A317E529D}" srcOrd="5" destOrd="0" presId="urn:microsoft.com/office/officeart/2005/8/layout/vProcess5"/>
    <dgm:cxn modelId="{922177E6-ABC1-4C13-B7E1-A442E6E492A6}" type="presParOf" srcId="{0599AF21-7A7B-4FCE-B5E1-61801B0067B8}" destId="{1B92D14F-E2AC-4F80-BE6F-9BED269B620B}" srcOrd="6" destOrd="0" presId="urn:microsoft.com/office/officeart/2005/8/layout/vProcess5"/>
    <dgm:cxn modelId="{435C9B45-235C-4735-94F8-00F294D66A0A}" type="presParOf" srcId="{0599AF21-7A7B-4FCE-B5E1-61801B0067B8}" destId="{04A14B5E-A631-43D5-9E0F-E23F315D9A6C}" srcOrd="7" destOrd="0" presId="urn:microsoft.com/office/officeart/2005/8/layout/vProcess5"/>
    <dgm:cxn modelId="{64C5CE2B-8704-480D-99F1-B1D4C77CCD3E}" type="presParOf" srcId="{0599AF21-7A7B-4FCE-B5E1-61801B0067B8}" destId="{B9077108-8EE9-4A9E-ADA4-EDF6A96CF33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8AEC57-D40A-44A3-A28B-7B4496756FDF}">
      <dsp:nvSpPr>
        <dsp:cNvPr id="0" name=""/>
        <dsp:cNvSpPr/>
      </dsp:nvSpPr>
      <dsp:spPr>
        <a:xfrm>
          <a:off x="0" y="0"/>
          <a:ext cx="6557920" cy="852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700" kern="1200"/>
        </a:p>
      </dsp:txBody>
      <dsp:txXfrm>
        <a:off x="24965" y="24965"/>
        <a:ext cx="5638163" cy="802423"/>
      </dsp:txXfrm>
    </dsp:sp>
    <dsp:sp modelId="{D1DA9F4A-8833-4A08-927A-417C5DD12B7A}">
      <dsp:nvSpPr>
        <dsp:cNvPr id="0" name=""/>
        <dsp:cNvSpPr/>
      </dsp:nvSpPr>
      <dsp:spPr>
        <a:xfrm>
          <a:off x="578639" y="994412"/>
          <a:ext cx="6557920" cy="852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700" kern="1200"/>
        </a:p>
      </dsp:txBody>
      <dsp:txXfrm>
        <a:off x="603604" y="1019377"/>
        <a:ext cx="5375320" cy="802423"/>
      </dsp:txXfrm>
    </dsp:sp>
    <dsp:sp modelId="{13B594E7-3F33-49F5-BD11-93752A69FDC5}">
      <dsp:nvSpPr>
        <dsp:cNvPr id="0" name=""/>
        <dsp:cNvSpPr/>
      </dsp:nvSpPr>
      <dsp:spPr>
        <a:xfrm>
          <a:off x="1157279" y="1988825"/>
          <a:ext cx="6557920" cy="852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700" kern="1200"/>
        </a:p>
      </dsp:txBody>
      <dsp:txXfrm>
        <a:off x="1182244" y="2013790"/>
        <a:ext cx="5375320" cy="802423"/>
      </dsp:txXfrm>
    </dsp:sp>
    <dsp:sp modelId="{F8C1A16C-07D0-480B-9276-E33294AAFFCF}">
      <dsp:nvSpPr>
        <dsp:cNvPr id="0" name=""/>
        <dsp:cNvSpPr/>
      </dsp:nvSpPr>
      <dsp:spPr>
        <a:xfrm>
          <a:off x="6003890" y="646368"/>
          <a:ext cx="554029" cy="55402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>
        <a:off x="6128547" y="646368"/>
        <a:ext cx="304715" cy="416907"/>
      </dsp:txXfrm>
    </dsp:sp>
    <dsp:sp modelId="{D08F8E55-BE56-4070-ABCE-E96BE5E7CC91}">
      <dsp:nvSpPr>
        <dsp:cNvPr id="0" name=""/>
        <dsp:cNvSpPr/>
      </dsp:nvSpPr>
      <dsp:spPr>
        <a:xfrm>
          <a:off x="6582530" y="1635098"/>
          <a:ext cx="554029" cy="55402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>
        <a:off x="6707187" y="1635098"/>
        <a:ext cx="304715" cy="4169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95B107-41E9-4802-9B1B-B17B27192AC5}">
      <dsp:nvSpPr>
        <dsp:cNvPr id="0" name=""/>
        <dsp:cNvSpPr/>
      </dsp:nvSpPr>
      <dsp:spPr>
        <a:xfrm>
          <a:off x="0" y="0"/>
          <a:ext cx="7222402" cy="842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Анкетирование</a:t>
          </a:r>
          <a:endParaRPr lang="ru-RU" sz="2400" kern="1200" dirty="0"/>
        </a:p>
      </dsp:txBody>
      <dsp:txXfrm>
        <a:off x="24676" y="24676"/>
        <a:ext cx="6313285" cy="793141"/>
      </dsp:txXfrm>
    </dsp:sp>
    <dsp:sp modelId="{B8E2DA2A-846D-4DA3-8403-20F69F491511}">
      <dsp:nvSpPr>
        <dsp:cNvPr id="0" name=""/>
        <dsp:cNvSpPr/>
      </dsp:nvSpPr>
      <dsp:spPr>
        <a:xfrm>
          <a:off x="637270" y="982909"/>
          <a:ext cx="7222402" cy="842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Взаимопосещение  опытных воспитателей</a:t>
          </a:r>
          <a:endParaRPr lang="ru-RU" sz="2200" kern="1200" dirty="0"/>
        </a:p>
      </dsp:txBody>
      <dsp:txXfrm>
        <a:off x="661946" y="1007585"/>
        <a:ext cx="5988158" cy="793141"/>
      </dsp:txXfrm>
    </dsp:sp>
    <dsp:sp modelId="{16DAE8F6-A6C4-4C62-9920-10397297E29E}">
      <dsp:nvSpPr>
        <dsp:cNvPr id="0" name=""/>
        <dsp:cNvSpPr/>
      </dsp:nvSpPr>
      <dsp:spPr>
        <a:xfrm>
          <a:off x="1274541" y="1965818"/>
          <a:ext cx="7222402" cy="842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Посвящение молодых специалистов в педагоги</a:t>
          </a:r>
          <a:endParaRPr lang="ru-RU" sz="2200" kern="1200" dirty="0"/>
        </a:p>
      </dsp:txBody>
      <dsp:txXfrm>
        <a:off x="1299217" y="1990494"/>
        <a:ext cx="5988158" cy="793141"/>
      </dsp:txXfrm>
    </dsp:sp>
    <dsp:sp modelId="{CD3E3EA1-EFE8-4457-8817-BF098469541C}">
      <dsp:nvSpPr>
        <dsp:cNvPr id="0" name=""/>
        <dsp:cNvSpPr/>
      </dsp:nvSpPr>
      <dsp:spPr>
        <a:xfrm>
          <a:off x="6674781" y="638890"/>
          <a:ext cx="547620" cy="54762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>
        <a:off x="6797996" y="638890"/>
        <a:ext cx="301191" cy="412084"/>
      </dsp:txXfrm>
    </dsp:sp>
    <dsp:sp modelId="{88D0721E-1D44-4AC6-80C2-6215033EBAFA}">
      <dsp:nvSpPr>
        <dsp:cNvPr id="0" name=""/>
        <dsp:cNvSpPr/>
      </dsp:nvSpPr>
      <dsp:spPr>
        <a:xfrm>
          <a:off x="7312052" y="1616183"/>
          <a:ext cx="547620" cy="54762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>
        <a:off x="7435267" y="1616183"/>
        <a:ext cx="301191" cy="4120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7E4A0-A1B4-41F9-858F-D9F33E6B2823}">
      <dsp:nvSpPr>
        <dsp:cNvPr id="0" name=""/>
        <dsp:cNvSpPr/>
      </dsp:nvSpPr>
      <dsp:spPr>
        <a:xfrm>
          <a:off x="0" y="0"/>
          <a:ext cx="7712056" cy="842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Памятка молодого педагога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                 Памятка поведения и общения воспитателей</a:t>
          </a:r>
          <a:endParaRPr lang="ru-RU" sz="2200" kern="1200" dirty="0"/>
        </a:p>
      </dsp:txBody>
      <dsp:txXfrm>
        <a:off x="24673" y="24673"/>
        <a:ext cx="6803041" cy="793054"/>
      </dsp:txXfrm>
    </dsp:sp>
    <dsp:sp modelId="{5E9DBF08-4239-4FC8-BAB8-2F7D2E169ADB}">
      <dsp:nvSpPr>
        <dsp:cNvPr id="0" name=""/>
        <dsp:cNvSpPr/>
      </dsp:nvSpPr>
      <dsp:spPr>
        <a:xfrm>
          <a:off x="593599" y="1080122"/>
          <a:ext cx="7538458" cy="6877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Педагогическая гостиная молодого воспитателя</a:t>
          </a:r>
          <a:endParaRPr lang="ru-RU" sz="2200" kern="1200" dirty="0"/>
        </a:p>
      </dsp:txBody>
      <dsp:txXfrm>
        <a:off x="613742" y="1100265"/>
        <a:ext cx="6297779" cy="647432"/>
      </dsp:txXfrm>
    </dsp:sp>
    <dsp:sp modelId="{C014B9D1-469E-48DC-8A8C-F80138AFC1F1}">
      <dsp:nvSpPr>
        <dsp:cNvPr id="0" name=""/>
        <dsp:cNvSpPr/>
      </dsp:nvSpPr>
      <dsp:spPr>
        <a:xfrm>
          <a:off x="1329948" y="1944219"/>
          <a:ext cx="7712056" cy="842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Психологический тренинг , консультации </a:t>
          </a:r>
          <a:endParaRPr lang="ru-RU" sz="2200" kern="1200" dirty="0"/>
        </a:p>
      </dsp:txBody>
      <dsp:txXfrm>
        <a:off x="1354621" y="1968892"/>
        <a:ext cx="6434675" cy="793054"/>
      </dsp:txXfrm>
    </dsp:sp>
    <dsp:sp modelId="{4F0F9534-38DA-4CC7-BAA7-AFC4887D4508}">
      <dsp:nvSpPr>
        <dsp:cNvPr id="0" name=""/>
        <dsp:cNvSpPr/>
      </dsp:nvSpPr>
      <dsp:spPr>
        <a:xfrm>
          <a:off x="7164496" y="638820"/>
          <a:ext cx="547560" cy="54756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>
        <a:off x="7287697" y="638820"/>
        <a:ext cx="301158" cy="412039"/>
      </dsp:txXfrm>
    </dsp:sp>
    <dsp:sp modelId="{8BDBDFC2-327A-4DF2-9564-375A317E529D}">
      <dsp:nvSpPr>
        <dsp:cNvPr id="0" name=""/>
        <dsp:cNvSpPr/>
      </dsp:nvSpPr>
      <dsp:spPr>
        <a:xfrm>
          <a:off x="7844972" y="1616004"/>
          <a:ext cx="547560" cy="54756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>
        <a:off x="7968173" y="1616004"/>
        <a:ext cx="301158" cy="412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slide" Target="slide2.xml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27.wmf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diagramData" Target="../diagrams/data1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462"/>
            <a:ext cx="9099919" cy="68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выпускной 3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080" y="3555323"/>
            <a:ext cx="9055839" cy="336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83568" y="4941168"/>
            <a:ext cx="10153128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>
                <a:ln/>
                <a:solidFill>
                  <a:schemeClr val="accent3"/>
                </a:solidFill>
                <a:effectLst/>
              </a:rPr>
              <a:t>ЦЕНТР </a:t>
            </a:r>
            <a:r>
              <a:rPr lang="ru-RU" sz="3200" b="1" cap="none" spc="0" dirty="0">
                <a:ln/>
                <a:solidFill>
                  <a:schemeClr val="accent3"/>
                </a:solidFill>
                <a:effectLst/>
              </a:rPr>
              <a:t>РАЗВИТИЯ</a:t>
            </a:r>
            <a:r>
              <a:rPr lang="ru-RU" sz="2800" b="1" cap="none" spc="0" dirty="0">
                <a:ln/>
                <a:solidFill>
                  <a:schemeClr val="accent3"/>
                </a:solidFill>
                <a:effectLst/>
              </a:rPr>
              <a:t> РЕБЁНКА – ДЕТСКИЙ САД №14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7583" y="1916833"/>
            <a:ext cx="662473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i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Сопровождение </a:t>
            </a:r>
          </a:p>
          <a:p>
            <a:pPr algn="ctr"/>
            <a:r>
              <a:rPr lang="ru-RU" sz="3600" b="1" i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профессиональной адаптации </a:t>
            </a:r>
          </a:p>
          <a:p>
            <a:pPr algn="ctr"/>
            <a:r>
              <a:rPr lang="ru-RU" sz="3600" b="1" i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молодого специалиста </a:t>
            </a:r>
            <a:endParaRPr lang="ru-RU" sz="3600" b="1" i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1026" name="Picture 2" descr="http://www.yardou1.ru/_images/det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5255">
            <a:off x="104151" y="3996704"/>
            <a:ext cx="4173821" cy="138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5" descr="j043265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050" y="-88882"/>
            <a:ext cx="2810990" cy="281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813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" y="274638"/>
            <a:ext cx="86868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>
                <a:ln/>
                <a:solidFill>
                  <a:srgbClr val="FF0000"/>
                </a:solidFill>
                <a:effectLst/>
              </a:rPr>
              <a:t>Взаимопосещение опытных воспитателей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541" y="836712"/>
            <a:ext cx="4219242" cy="3029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:\Мои документы\Мои рисунки\IMG_20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836712"/>
            <a:ext cx="4125923" cy="302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" descr="C:\Users\Татьяна\Desktop\родители 201311\родители\2013-01-29-4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8511" y="3690933"/>
            <a:ext cx="4450469" cy="3337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Татьяна\Desktop\родители 2013\родители\P71705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635" y="3632732"/>
            <a:ext cx="4364757" cy="3276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26"/>
          <p:cNvGrpSpPr>
            <a:grpSpLocks/>
          </p:cNvGrpSpPr>
          <p:nvPr/>
        </p:nvGrpSpPr>
        <p:grpSpPr bwMode="auto">
          <a:xfrm>
            <a:off x="3313113" y="3167438"/>
            <a:ext cx="2060575" cy="935038"/>
            <a:chOff x="2308" y="3162"/>
            <a:chExt cx="1141" cy="422"/>
          </a:xfrm>
        </p:grpSpPr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2344" y="3423"/>
              <a:ext cx="48" cy="53"/>
            </a:xfrm>
            <a:custGeom>
              <a:avLst/>
              <a:gdLst>
                <a:gd name="T0" fmla="*/ 0 w 97"/>
                <a:gd name="T1" fmla="*/ 0 h 105"/>
                <a:gd name="T2" fmla="*/ 0 w 97"/>
                <a:gd name="T3" fmla="*/ 1 h 105"/>
                <a:gd name="T4" fmla="*/ 0 w 97"/>
                <a:gd name="T5" fmla="*/ 1 h 105"/>
                <a:gd name="T6" fmla="*/ 0 w 97"/>
                <a:gd name="T7" fmla="*/ 1 h 105"/>
                <a:gd name="T8" fmla="*/ 0 w 97"/>
                <a:gd name="T9" fmla="*/ 1 h 105"/>
                <a:gd name="T10" fmla="*/ 0 w 97"/>
                <a:gd name="T11" fmla="*/ 1 h 105"/>
                <a:gd name="T12" fmla="*/ 0 w 97"/>
                <a:gd name="T13" fmla="*/ 1 h 105"/>
                <a:gd name="T14" fmla="*/ 0 w 97"/>
                <a:gd name="T15" fmla="*/ 1 h 105"/>
                <a:gd name="T16" fmla="*/ 0 w 97"/>
                <a:gd name="T17" fmla="*/ 1 h 105"/>
                <a:gd name="T18" fmla="*/ 0 w 97"/>
                <a:gd name="T19" fmla="*/ 1 h 105"/>
                <a:gd name="T20" fmla="*/ 0 w 97"/>
                <a:gd name="T21" fmla="*/ 0 h 1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7"/>
                <a:gd name="T34" fmla="*/ 0 h 105"/>
                <a:gd name="T35" fmla="*/ 97 w 97"/>
                <a:gd name="T36" fmla="*/ 105 h 10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7" h="105">
                  <a:moveTo>
                    <a:pt x="77" y="0"/>
                  </a:moveTo>
                  <a:lnTo>
                    <a:pt x="0" y="11"/>
                  </a:lnTo>
                  <a:lnTo>
                    <a:pt x="6" y="35"/>
                  </a:lnTo>
                  <a:lnTo>
                    <a:pt x="12" y="58"/>
                  </a:lnTo>
                  <a:lnTo>
                    <a:pt x="19" y="82"/>
                  </a:lnTo>
                  <a:lnTo>
                    <a:pt x="27" y="105"/>
                  </a:lnTo>
                  <a:lnTo>
                    <a:pt x="97" y="67"/>
                  </a:lnTo>
                  <a:lnTo>
                    <a:pt x="92" y="51"/>
                  </a:lnTo>
                  <a:lnTo>
                    <a:pt x="86" y="34"/>
                  </a:lnTo>
                  <a:lnTo>
                    <a:pt x="82" y="1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132" y="3255"/>
              <a:ext cx="310" cy="270"/>
            </a:xfrm>
            <a:custGeom>
              <a:avLst/>
              <a:gdLst>
                <a:gd name="T0" fmla="*/ 5 w 619"/>
                <a:gd name="T1" fmla="*/ 4 h 540"/>
                <a:gd name="T2" fmla="*/ 5 w 619"/>
                <a:gd name="T3" fmla="*/ 0 h 540"/>
                <a:gd name="T4" fmla="*/ 0 w 619"/>
                <a:gd name="T5" fmla="*/ 0 h 540"/>
                <a:gd name="T6" fmla="*/ 0 w 619"/>
                <a:gd name="T7" fmla="*/ 4 h 540"/>
                <a:gd name="T8" fmla="*/ 5 w 619"/>
                <a:gd name="T9" fmla="*/ 4 h 5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9"/>
                <a:gd name="T16" fmla="*/ 0 h 540"/>
                <a:gd name="T17" fmla="*/ 619 w 619"/>
                <a:gd name="T18" fmla="*/ 540 h 5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9" h="540">
                  <a:moveTo>
                    <a:pt x="579" y="540"/>
                  </a:moveTo>
                  <a:lnTo>
                    <a:pt x="619" y="0"/>
                  </a:lnTo>
                  <a:lnTo>
                    <a:pt x="0" y="0"/>
                  </a:lnTo>
                  <a:lnTo>
                    <a:pt x="0" y="540"/>
                  </a:lnTo>
                  <a:lnTo>
                    <a:pt x="579" y="540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3146" y="3425"/>
              <a:ext cx="274" cy="46"/>
            </a:xfrm>
            <a:prstGeom prst="rect">
              <a:avLst/>
            </a:pr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2318" y="3305"/>
              <a:ext cx="309" cy="269"/>
            </a:xfrm>
            <a:custGeom>
              <a:avLst/>
              <a:gdLst>
                <a:gd name="T0" fmla="*/ 4 w 619"/>
                <a:gd name="T1" fmla="*/ 4 h 539"/>
                <a:gd name="T2" fmla="*/ 4 w 619"/>
                <a:gd name="T3" fmla="*/ 0 h 539"/>
                <a:gd name="T4" fmla="*/ 0 w 619"/>
                <a:gd name="T5" fmla="*/ 0 h 539"/>
                <a:gd name="T6" fmla="*/ 0 w 619"/>
                <a:gd name="T7" fmla="*/ 4 h 539"/>
                <a:gd name="T8" fmla="*/ 4 w 619"/>
                <a:gd name="T9" fmla="*/ 4 h 5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9"/>
                <a:gd name="T16" fmla="*/ 0 h 539"/>
                <a:gd name="T17" fmla="*/ 619 w 619"/>
                <a:gd name="T18" fmla="*/ 539 h 5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9" h="539">
                  <a:moveTo>
                    <a:pt x="619" y="539"/>
                  </a:moveTo>
                  <a:lnTo>
                    <a:pt x="619" y="0"/>
                  </a:lnTo>
                  <a:lnTo>
                    <a:pt x="0" y="0"/>
                  </a:lnTo>
                  <a:lnTo>
                    <a:pt x="9" y="538"/>
                  </a:lnTo>
                  <a:lnTo>
                    <a:pt x="619" y="539"/>
                  </a:lnTo>
                  <a:close/>
                </a:path>
              </a:pathLst>
            </a:custGeom>
            <a:solidFill>
              <a:srgbClr val="D3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2335" y="3457"/>
              <a:ext cx="292" cy="46"/>
            </a:xfrm>
            <a:prstGeom prst="rect">
              <a:avLst/>
            </a:pr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>
              <a:off x="2759" y="3185"/>
              <a:ext cx="384" cy="318"/>
            </a:xfrm>
            <a:custGeom>
              <a:avLst/>
              <a:gdLst>
                <a:gd name="T0" fmla="*/ 5 w 768"/>
                <a:gd name="T1" fmla="*/ 5 h 636"/>
                <a:gd name="T2" fmla="*/ 5 w 768"/>
                <a:gd name="T3" fmla="*/ 5 h 636"/>
                <a:gd name="T4" fmla="*/ 6 w 768"/>
                <a:gd name="T5" fmla="*/ 5 h 636"/>
                <a:gd name="T6" fmla="*/ 6 w 768"/>
                <a:gd name="T7" fmla="*/ 5 h 636"/>
                <a:gd name="T8" fmla="*/ 6 w 768"/>
                <a:gd name="T9" fmla="*/ 1 h 636"/>
                <a:gd name="T10" fmla="*/ 6 w 768"/>
                <a:gd name="T11" fmla="*/ 1 h 636"/>
                <a:gd name="T12" fmla="*/ 6 w 768"/>
                <a:gd name="T13" fmla="*/ 1 h 636"/>
                <a:gd name="T14" fmla="*/ 6 w 768"/>
                <a:gd name="T15" fmla="*/ 1 h 636"/>
                <a:gd name="T16" fmla="*/ 6 w 768"/>
                <a:gd name="T17" fmla="*/ 1 h 636"/>
                <a:gd name="T18" fmla="*/ 6 w 768"/>
                <a:gd name="T19" fmla="*/ 1 h 636"/>
                <a:gd name="T20" fmla="*/ 6 w 768"/>
                <a:gd name="T21" fmla="*/ 1 h 636"/>
                <a:gd name="T22" fmla="*/ 5 w 768"/>
                <a:gd name="T23" fmla="*/ 1 h 636"/>
                <a:gd name="T24" fmla="*/ 5 w 768"/>
                <a:gd name="T25" fmla="*/ 1 h 636"/>
                <a:gd name="T26" fmla="*/ 3 w 768"/>
                <a:gd name="T27" fmla="*/ 1 h 636"/>
                <a:gd name="T28" fmla="*/ 3 w 768"/>
                <a:gd name="T29" fmla="*/ 1 h 636"/>
                <a:gd name="T30" fmla="*/ 3 w 768"/>
                <a:gd name="T31" fmla="*/ 1 h 636"/>
                <a:gd name="T32" fmla="*/ 3 w 768"/>
                <a:gd name="T33" fmla="*/ 1 h 636"/>
                <a:gd name="T34" fmla="*/ 3 w 768"/>
                <a:gd name="T35" fmla="*/ 0 h 636"/>
                <a:gd name="T36" fmla="*/ 2 w 768"/>
                <a:gd name="T37" fmla="*/ 0 h 636"/>
                <a:gd name="T38" fmla="*/ 2 w 768"/>
                <a:gd name="T39" fmla="*/ 1 h 636"/>
                <a:gd name="T40" fmla="*/ 2 w 768"/>
                <a:gd name="T41" fmla="*/ 1 h 636"/>
                <a:gd name="T42" fmla="*/ 2 w 768"/>
                <a:gd name="T43" fmla="*/ 1 h 636"/>
                <a:gd name="T44" fmla="*/ 1 w 768"/>
                <a:gd name="T45" fmla="*/ 1 h 636"/>
                <a:gd name="T46" fmla="*/ 1 w 768"/>
                <a:gd name="T47" fmla="*/ 1 h 636"/>
                <a:gd name="T48" fmla="*/ 1 w 768"/>
                <a:gd name="T49" fmla="*/ 1 h 636"/>
                <a:gd name="T50" fmla="*/ 1 w 768"/>
                <a:gd name="T51" fmla="*/ 1 h 636"/>
                <a:gd name="T52" fmla="*/ 1 w 768"/>
                <a:gd name="T53" fmla="*/ 1 h 636"/>
                <a:gd name="T54" fmla="*/ 1 w 768"/>
                <a:gd name="T55" fmla="*/ 1 h 636"/>
                <a:gd name="T56" fmla="*/ 0 w 768"/>
                <a:gd name="T57" fmla="*/ 1 h 636"/>
                <a:gd name="T58" fmla="*/ 1 w 768"/>
                <a:gd name="T59" fmla="*/ 1 h 636"/>
                <a:gd name="T60" fmla="*/ 1 w 768"/>
                <a:gd name="T61" fmla="*/ 1 h 636"/>
                <a:gd name="T62" fmla="*/ 1 w 768"/>
                <a:gd name="T63" fmla="*/ 1 h 636"/>
                <a:gd name="T64" fmla="*/ 1 w 768"/>
                <a:gd name="T65" fmla="*/ 1 h 636"/>
                <a:gd name="T66" fmla="*/ 2 w 768"/>
                <a:gd name="T67" fmla="*/ 1 h 636"/>
                <a:gd name="T68" fmla="*/ 2 w 768"/>
                <a:gd name="T69" fmla="*/ 1 h 636"/>
                <a:gd name="T70" fmla="*/ 2 w 768"/>
                <a:gd name="T71" fmla="*/ 1 h 636"/>
                <a:gd name="T72" fmla="*/ 3 w 768"/>
                <a:gd name="T73" fmla="*/ 1 h 636"/>
                <a:gd name="T74" fmla="*/ 3 w 768"/>
                <a:gd name="T75" fmla="*/ 1 h 636"/>
                <a:gd name="T76" fmla="*/ 3 w 768"/>
                <a:gd name="T77" fmla="*/ 1 h 636"/>
                <a:gd name="T78" fmla="*/ 3 w 768"/>
                <a:gd name="T79" fmla="*/ 2 h 636"/>
                <a:gd name="T80" fmla="*/ 3 w 768"/>
                <a:gd name="T81" fmla="*/ 2 h 636"/>
                <a:gd name="T82" fmla="*/ 3 w 768"/>
                <a:gd name="T83" fmla="*/ 2 h 636"/>
                <a:gd name="T84" fmla="*/ 3 w 768"/>
                <a:gd name="T85" fmla="*/ 2 h 636"/>
                <a:gd name="T86" fmla="*/ 3 w 768"/>
                <a:gd name="T87" fmla="*/ 3 h 636"/>
                <a:gd name="T88" fmla="*/ 5 w 768"/>
                <a:gd name="T89" fmla="*/ 3 h 636"/>
                <a:gd name="T90" fmla="*/ 5 w 768"/>
                <a:gd name="T91" fmla="*/ 3 h 636"/>
                <a:gd name="T92" fmla="*/ 5 w 768"/>
                <a:gd name="T93" fmla="*/ 5 h 636"/>
                <a:gd name="T94" fmla="*/ 5 w 768"/>
                <a:gd name="T95" fmla="*/ 5 h 636"/>
                <a:gd name="T96" fmla="*/ 5 w 768"/>
                <a:gd name="T97" fmla="*/ 5 h 6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68"/>
                <a:gd name="T148" fmla="*/ 0 h 636"/>
                <a:gd name="T149" fmla="*/ 768 w 768"/>
                <a:gd name="T150" fmla="*/ 636 h 6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68" h="636">
                  <a:moveTo>
                    <a:pt x="597" y="636"/>
                  </a:moveTo>
                  <a:lnTo>
                    <a:pt x="601" y="636"/>
                  </a:lnTo>
                  <a:lnTo>
                    <a:pt x="613" y="633"/>
                  </a:lnTo>
                  <a:lnTo>
                    <a:pt x="630" y="630"/>
                  </a:lnTo>
                  <a:lnTo>
                    <a:pt x="653" y="624"/>
                  </a:lnTo>
                  <a:lnTo>
                    <a:pt x="680" y="615"/>
                  </a:lnTo>
                  <a:lnTo>
                    <a:pt x="709" y="602"/>
                  </a:lnTo>
                  <a:lnTo>
                    <a:pt x="738" y="586"/>
                  </a:lnTo>
                  <a:lnTo>
                    <a:pt x="768" y="564"/>
                  </a:lnTo>
                  <a:lnTo>
                    <a:pt x="768" y="145"/>
                  </a:lnTo>
                  <a:lnTo>
                    <a:pt x="767" y="144"/>
                  </a:lnTo>
                  <a:lnTo>
                    <a:pt x="766" y="139"/>
                  </a:lnTo>
                  <a:lnTo>
                    <a:pt x="763" y="132"/>
                  </a:lnTo>
                  <a:lnTo>
                    <a:pt x="758" y="124"/>
                  </a:lnTo>
                  <a:lnTo>
                    <a:pt x="751" y="114"/>
                  </a:lnTo>
                  <a:lnTo>
                    <a:pt x="742" y="102"/>
                  </a:lnTo>
                  <a:lnTo>
                    <a:pt x="732" y="91"/>
                  </a:lnTo>
                  <a:lnTo>
                    <a:pt x="719" y="78"/>
                  </a:lnTo>
                  <a:lnTo>
                    <a:pt x="704" y="67"/>
                  </a:lnTo>
                  <a:lnTo>
                    <a:pt x="687" y="54"/>
                  </a:lnTo>
                  <a:lnTo>
                    <a:pt x="667" y="44"/>
                  </a:lnTo>
                  <a:lnTo>
                    <a:pt x="644" y="34"/>
                  </a:lnTo>
                  <a:lnTo>
                    <a:pt x="619" y="26"/>
                  </a:lnTo>
                  <a:lnTo>
                    <a:pt x="591" y="21"/>
                  </a:lnTo>
                  <a:lnTo>
                    <a:pt x="560" y="17"/>
                  </a:lnTo>
                  <a:lnTo>
                    <a:pt x="525" y="17"/>
                  </a:lnTo>
                  <a:lnTo>
                    <a:pt x="491" y="18"/>
                  </a:lnTo>
                  <a:lnTo>
                    <a:pt x="460" y="17"/>
                  </a:lnTo>
                  <a:lnTo>
                    <a:pt x="431" y="16"/>
                  </a:lnTo>
                  <a:lnTo>
                    <a:pt x="406" y="14"/>
                  </a:lnTo>
                  <a:lnTo>
                    <a:pt x="381" y="11"/>
                  </a:lnTo>
                  <a:lnTo>
                    <a:pt x="360" y="9"/>
                  </a:lnTo>
                  <a:lnTo>
                    <a:pt x="339" y="7"/>
                  </a:lnTo>
                  <a:lnTo>
                    <a:pt x="320" y="3"/>
                  </a:lnTo>
                  <a:lnTo>
                    <a:pt x="303" y="2"/>
                  </a:lnTo>
                  <a:lnTo>
                    <a:pt x="286" y="0"/>
                  </a:lnTo>
                  <a:lnTo>
                    <a:pt x="270" y="0"/>
                  </a:lnTo>
                  <a:lnTo>
                    <a:pt x="254" y="0"/>
                  </a:lnTo>
                  <a:lnTo>
                    <a:pt x="238" y="2"/>
                  </a:lnTo>
                  <a:lnTo>
                    <a:pt x="221" y="6"/>
                  </a:lnTo>
                  <a:lnTo>
                    <a:pt x="204" y="10"/>
                  </a:lnTo>
                  <a:lnTo>
                    <a:pt x="186" y="17"/>
                  </a:lnTo>
                  <a:lnTo>
                    <a:pt x="167" y="25"/>
                  </a:lnTo>
                  <a:lnTo>
                    <a:pt x="149" y="34"/>
                  </a:lnTo>
                  <a:lnTo>
                    <a:pt x="132" y="45"/>
                  </a:lnTo>
                  <a:lnTo>
                    <a:pt x="114" y="55"/>
                  </a:lnTo>
                  <a:lnTo>
                    <a:pt x="98" y="66"/>
                  </a:lnTo>
                  <a:lnTo>
                    <a:pt x="83" y="76"/>
                  </a:lnTo>
                  <a:lnTo>
                    <a:pt x="68" y="87"/>
                  </a:lnTo>
                  <a:lnTo>
                    <a:pt x="56" y="97"/>
                  </a:lnTo>
                  <a:lnTo>
                    <a:pt x="43" y="107"/>
                  </a:lnTo>
                  <a:lnTo>
                    <a:pt x="33" y="116"/>
                  </a:lnTo>
                  <a:lnTo>
                    <a:pt x="23" y="124"/>
                  </a:lnTo>
                  <a:lnTo>
                    <a:pt x="15" y="131"/>
                  </a:lnTo>
                  <a:lnTo>
                    <a:pt x="8" y="137"/>
                  </a:lnTo>
                  <a:lnTo>
                    <a:pt x="4" y="142"/>
                  </a:lnTo>
                  <a:lnTo>
                    <a:pt x="1" y="144"/>
                  </a:lnTo>
                  <a:lnTo>
                    <a:pt x="0" y="145"/>
                  </a:lnTo>
                  <a:lnTo>
                    <a:pt x="0" y="148"/>
                  </a:lnTo>
                  <a:lnTo>
                    <a:pt x="3" y="158"/>
                  </a:lnTo>
                  <a:lnTo>
                    <a:pt x="7" y="171"/>
                  </a:lnTo>
                  <a:lnTo>
                    <a:pt x="15" y="186"/>
                  </a:lnTo>
                  <a:lnTo>
                    <a:pt x="28" y="201"/>
                  </a:lnTo>
                  <a:lnTo>
                    <a:pt x="45" y="214"/>
                  </a:lnTo>
                  <a:lnTo>
                    <a:pt x="69" y="222"/>
                  </a:lnTo>
                  <a:lnTo>
                    <a:pt x="101" y="223"/>
                  </a:lnTo>
                  <a:lnTo>
                    <a:pt x="134" y="219"/>
                  </a:lnTo>
                  <a:lnTo>
                    <a:pt x="165" y="209"/>
                  </a:lnTo>
                  <a:lnTo>
                    <a:pt x="193" y="198"/>
                  </a:lnTo>
                  <a:lnTo>
                    <a:pt x="217" y="185"/>
                  </a:lnTo>
                  <a:lnTo>
                    <a:pt x="236" y="173"/>
                  </a:lnTo>
                  <a:lnTo>
                    <a:pt x="251" y="162"/>
                  </a:lnTo>
                  <a:lnTo>
                    <a:pt x="261" y="154"/>
                  </a:lnTo>
                  <a:lnTo>
                    <a:pt x="264" y="152"/>
                  </a:lnTo>
                  <a:lnTo>
                    <a:pt x="270" y="157"/>
                  </a:lnTo>
                  <a:lnTo>
                    <a:pt x="284" y="169"/>
                  </a:lnTo>
                  <a:lnTo>
                    <a:pt x="303" y="188"/>
                  </a:lnTo>
                  <a:lnTo>
                    <a:pt x="326" y="209"/>
                  </a:lnTo>
                  <a:lnTo>
                    <a:pt x="350" y="233"/>
                  </a:lnTo>
                  <a:lnTo>
                    <a:pt x="373" y="254"/>
                  </a:lnTo>
                  <a:lnTo>
                    <a:pt x="393" y="274"/>
                  </a:lnTo>
                  <a:lnTo>
                    <a:pt x="405" y="288"/>
                  </a:lnTo>
                  <a:lnTo>
                    <a:pt x="415" y="300"/>
                  </a:lnTo>
                  <a:lnTo>
                    <a:pt x="431" y="315"/>
                  </a:lnTo>
                  <a:lnTo>
                    <a:pt x="448" y="334"/>
                  </a:lnTo>
                  <a:lnTo>
                    <a:pt x="468" y="352"/>
                  </a:lnTo>
                  <a:lnTo>
                    <a:pt x="487" y="372"/>
                  </a:lnTo>
                  <a:lnTo>
                    <a:pt x="504" y="390"/>
                  </a:lnTo>
                  <a:lnTo>
                    <a:pt x="517" y="406"/>
                  </a:lnTo>
                  <a:lnTo>
                    <a:pt x="525" y="421"/>
                  </a:lnTo>
                  <a:lnTo>
                    <a:pt x="535" y="437"/>
                  </a:lnTo>
                  <a:lnTo>
                    <a:pt x="548" y="459"/>
                  </a:lnTo>
                  <a:lnTo>
                    <a:pt x="565" y="486"/>
                  </a:lnTo>
                  <a:lnTo>
                    <a:pt x="581" y="515"/>
                  </a:lnTo>
                  <a:lnTo>
                    <a:pt x="593" y="546"/>
                  </a:lnTo>
                  <a:lnTo>
                    <a:pt x="603" y="577"/>
                  </a:lnTo>
                  <a:lnTo>
                    <a:pt x="605" y="607"/>
                  </a:lnTo>
                  <a:lnTo>
                    <a:pt x="597" y="636"/>
                  </a:lnTo>
                  <a:close/>
                </a:path>
              </a:pathLst>
            </a:custGeom>
            <a:solidFill>
              <a:srgbClr val="D8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auto">
            <a:xfrm>
              <a:off x="2933" y="3284"/>
              <a:ext cx="174" cy="190"/>
            </a:xfrm>
            <a:custGeom>
              <a:avLst/>
              <a:gdLst>
                <a:gd name="T0" fmla="*/ 0 w 349"/>
                <a:gd name="T1" fmla="*/ 1 h 380"/>
                <a:gd name="T2" fmla="*/ 0 w 349"/>
                <a:gd name="T3" fmla="*/ 1 h 380"/>
                <a:gd name="T4" fmla="*/ 0 w 349"/>
                <a:gd name="T5" fmla="*/ 1 h 380"/>
                <a:gd name="T6" fmla="*/ 0 w 349"/>
                <a:gd name="T7" fmla="*/ 1 h 380"/>
                <a:gd name="T8" fmla="*/ 0 w 349"/>
                <a:gd name="T9" fmla="*/ 0 h 380"/>
                <a:gd name="T10" fmla="*/ 0 w 349"/>
                <a:gd name="T11" fmla="*/ 1 h 380"/>
                <a:gd name="T12" fmla="*/ 0 w 349"/>
                <a:gd name="T13" fmla="*/ 1 h 380"/>
                <a:gd name="T14" fmla="*/ 0 w 349"/>
                <a:gd name="T15" fmla="*/ 1 h 380"/>
                <a:gd name="T16" fmla="*/ 1 w 349"/>
                <a:gd name="T17" fmla="*/ 1 h 380"/>
                <a:gd name="T18" fmla="*/ 1 w 349"/>
                <a:gd name="T19" fmla="*/ 1 h 380"/>
                <a:gd name="T20" fmla="*/ 1 w 349"/>
                <a:gd name="T21" fmla="*/ 1 h 380"/>
                <a:gd name="T22" fmla="*/ 1 w 349"/>
                <a:gd name="T23" fmla="*/ 1 h 380"/>
                <a:gd name="T24" fmla="*/ 1 w 349"/>
                <a:gd name="T25" fmla="*/ 1 h 380"/>
                <a:gd name="T26" fmla="*/ 1 w 349"/>
                <a:gd name="T27" fmla="*/ 1 h 380"/>
                <a:gd name="T28" fmla="*/ 1 w 349"/>
                <a:gd name="T29" fmla="*/ 1 h 380"/>
                <a:gd name="T30" fmla="*/ 1 w 349"/>
                <a:gd name="T31" fmla="*/ 1 h 380"/>
                <a:gd name="T32" fmla="*/ 1 w 349"/>
                <a:gd name="T33" fmla="*/ 1 h 380"/>
                <a:gd name="T34" fmla="*/ 1 w 349"/>
                <a:gd name="T35" fmla="*/ 1 h 380"/>
                <a:gd name="T36" fmla="*/ 1 w 349"/>
                <a:gd name="T37" fmla="*/ 1 h 380"/>
                <a:gd name="T38" fmla="*/ 2 w 349"/>
                <a:gd name="T39" fmla="*/ 1 h 380"/>
                <a:gd name="T40" fmla="*/ 2 w 349"/>
                <a:gd name="T41" fmla="*/ 1 h 380"/>
                <a:gd name="T42" fmla="*/ 2 w 349"/>
                <a:gd name="T43" fmla="*/ 1 h 380"/>
                <a:gd name="T44" fmla="*/ 2 w 349"/>
                <a:gd name="T45" fmla="*/ 1 h 380"/>
                <a:gd name="T46" fmla="*/ 2 w 349"/>
                <a:gd name="T47" fmla="*/ 1 h 380"/>
                <a:gd name="T48" fmla="*/ 2 w 349"/>
                <a:gd name="T49" fmla="*/ 1 h 380"/>
                <a:gd name="T50" fmla="*/ 2 w 349"/>
                <a:gd name="T51" fmla="*/ 1 h 380"/>
                <a:gd name="T52" fmla="*/ 2 w 349"/>
                <a:gd name="T53" fmla="*/ 1 h 380"/>
                <a:gd name="T54" fmla="*/ 2 w 349"/>
                <a:gd name="T55" fmla="*/ 1 h 380"/>
                <a:gd name="T56" fmla="*/ 2 w 349"/>
                <a:gd name="T57" fmla="*/ 1 h 380"/>
                <a:gd name="T58" fmla="*/ 2 w 349"/>
                <a:gd name="T59" fmla="*/ 1 h 380"/>
                <a:gd name="T60" fmla="*/ 2 w 349"/>
                <a:gd name="T61" fmla="*/ 1 h 380"/>
                <a:gd name="T62" fmla="*/ 2 w 349"/>
                <a:gd name="T63" fmla="*/ 1 h 380"/>
                <a:gd name="T64" fmla="*/ 2 w 349"/>
                <a:gd name="T65" fmla="*/ 1 h 380"/>
                <a:gd name="T66" fmla="*/ 2 w 349"/>
                <a:gd name="T67" fmla="*/ 3 h 380"/>
                <a:gd name="T68" fmla="*/ 2 w 349"/>
                <a:gd name="T69" fmla="*/ 3 h 380"/>
                <a:gd name="T70" fmla="*/ 2 w 349"/>
                <a:gd name="T71" fmla="*/ 3 h 380"/>
                <a:gd name="T72" fmla="*/ 2 w 349"/>
                <a:gd name="T73" fmla="*/ 3 h 380"/>
                <a:gd name="T74" fmla="*/ 0 w 349"/>
                <a:gd name="T75" fmla="*/ 1 h 3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49"/>
                <a:gd name="T115" fmla="*/ 0 h 380"/>
                <a:gd name="T116" fmla="*/ 349 w 349"/>
                <a:gd name="T117" fmla="*/ 380 h 3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49" h="380">
                  <a:moveTo>
                    <a:pt x="0" y="11"/>
                  </a:moveTo>
                  <a:lnTo>
                    <a:pt x="2" y="10"/>
                  </a:lnTo>
                  <a:lnTo>
                    <a:pt x="10" y="6"/>
                  </a:lnTo>
                  <a:lnTo>
                    <a:pt x="22" y="2"/>
                  </a:lnTo>
                  <a:lnTo>
                    <a:pt x="38" y="0"/>
                  </a:lnTo>
                  <a:lnTo>
                    <a:pt x="59" y="2"/>
                  </a:lnTo>
                  <a:lnTo>
                    <a:pt x="81" y="11"/>
                  </a:lnTo>
                  <a:lnTo>
                    <a:pt x="107" y="28"/>
                  </a:lnTo>
                  <a:lnTo>
                    <a:pt x="135" y="54"/>
                  </a:lnTo>
                  <a:lnTo>
                    <a:pt x="146" y="67"/>
                  </a:lnTo>
                  <a:lnTo>
                    <a:pt x="158" y="77"/>
                  </a:lnTo>
                  <a:lnTo>
                    <a:pt x="169" y="86"/>
                  </a:lnTo>
                  <a:lnTo>
                    <a:pt x="181" y="96"/>
                  </a:lnTo>
                  <a:lnTo>
                    <a:pt x="192" y="102"/>
                  </a:lnTo>
                  <a:lnTo>
                    <a:pt x="204" y="108"/>
                  </a:lnTo>
                  <a:lnTo>
                    <a:pt x="215" y="113"/>
                  </a:lnTo>
                  <a:lnTo>
                    <a:pt x="227" y="116"/>
                  </a:lnTo>
                  <a:lnTo>
                    <a:pt x="238" y="119"/>
                  </a:lnTo>
                  <a:lnTo>
                    <a:pt x="250" y="121"/>
                  </a:lnTo>
                  <a:lnTo>
                    <a:pt x="261" y="121"/>
                  </a:lnTo>
                  <a:lnTo>
                    <a:pt x="273" y="121"/>
                  </a:lnTo>
                  <a:lnTo>
                    <a:pt x="285" y="120"/>
                  </a:lnTo>
                  <a:lnTo>
                    <a:pt x="296" y="117"/>
                  </a:lnTo>
                  <a:lnTo>
                    <a:pt x="309" y="114"/>
                  </a:lnTo>
                  <a:lnTo>
                    <a:pt x="320" y="111"/>
                  </a:lnTo>
                  <a:lnTo>
                    <a:pt x="339" y="108"/>
                  </a:lnTo>
                  <a:lnTo>
                    <a:pt x="348" y="116"/>
                  </a:lnTo>
                  <a:lnTo>
                    <a:pt x="349" y="132"/>
                  </a:lnTo>
                  <a:lnTo>
                    <a:pt x="344" y="153"/>
                  </a:lnTo>
                  <a:lnTo>
                    <a:pt x="335" y="175"/>
                  </a:lnTo>
                  <a:lnTo>
                    <a:pt x="323" y="198"/>
                  </a:lnTo>
                  <a:lnTo>
                    <a:pt x="310" y="218"/>
                  </a:lnTo>
                  <a:lnTo>
                    <a:pt x="298" y="231"/>
                  </a:lnTo>
                  <a:lnTo>
                    <a:pt x="285" y="258"/>
                  </a:lnTo>
                  <a:lnTo>
                    <a:pt x="281" y="292"/>
                  </a:lnTo>
                  <a:lnTo>
                    <a:pt x="283" y="334"/>
                  </a:lnTo>
                  <a:lnTo>
                    <a:pt x="285" y="38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A3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2627" y="3247"/>
              <a:ext cx="445" cy="319"/>
            </a:xfrm>
            <a:custGeom>
              <a:avLst/>
              <a:gdLst>
                <a:gd name="T0" fmla="*/ 0 w 890"/>
                <a:gd name="T1" fmla="*/ 2 h 638"/>
                <a:gd name="T2" fmla="*/ 0 w 890"/>
                <a:gd name="T3" fmla="*/ 2 h 638"/>
                <a:gd name="T4" fmla="*/ 1 w 890"/>
                <a:gd name="T5" fmla="*/ 3 h 638"/>
                <a:gd name="T6" fmla="*/ 1 w 890"/>
                <a:gd name="T7" fmla="*/ 3 h 638"/>
                <a:gd name="T8" fmla="*/ 1 w 890"/>
                <a:gd name="T9" fmla="*/ 5 h 638"/>
                <a:gd name="T10" fmla="*/ 1 w 890"/>
                <a:gd name="T11" fmla="*/ 5 h 638"/>
                <a:gd name="T12" fmla="*/ 1 w 890"/>
                <a:gd name="T13" fmla="*/ 5 h 638"/>
                <a:gd name="T14" fmla="*/ 2 w 890"/>
                <a:gd name="T15" fmla="*/ 5 h 638"/>
                <a:gd name="T16" fmla="*/ 2 w 890"/>
                <a:gd name="T17" fmla="*/ 5 h 638"/>
                <a:gd name="T18" fmla="*/ 2 w 890"/>
                <a:gd name="T19" fmla="*/ 5 h 638"/>
                <a:gd name="T20" fmla="*/ 3 w 890"/>
                <a:gd name="T21" fmla="*/ 5 h 638"/>
                <a:gd name="T22" fmla="*/ 3 w 890"/>
                <a:gd name="T23" fmla="*/ 5 h 638"/>
                <a:gd name="T24" fmla="*/ 3 w 890"/>
                <a:gd name="T25" fmla="*/ 5 h 638"/>
                <a:gd name="T26" fmla="*/ 3 w 890"/>
                <a:gd name="T27" fmla="*/ 5 h 638"/>
                <a:gd name="T28" fmla="*/ 3 w 890"/>
                <a:gd name="T29" fmla="*/ 5 h 638"/>
                <a:gd name="T30" fmla="*/ 3 w 890"/>
                <a:gd name="T31" fmla="*/ 5 h 638"/>
                <a:gd name="T32" fmla="*/ 3 w 890"/>
                <a:gd name="T33" fmla="*/ 5 h 638"/>
                <a:gd name="T34" fmla="*/ 3 w 890"/>
                <a:gd name="T35" fmla="*/ 5 h 638"/>
                <a:gd name="T36" fmla="*/ 5 w 890"/>
                <a:gd name="T37" fmla="*/ 5 h 638"/>
                <a:gd name="T38" fmla="*/ 5 w 890"/>
                <a:gd name="T39" fmla="*/ 5 h 638"/>
                <a:gd name="T40" fmla="*/ 5 w 890"/>
                <a:gd name="T41" fmla="*/ 5 h 638"/>
                <a:gd name="T42" fmla="*/ 6 w 890"/>
                <a:gd name="T43" fmla="*/ 5 h 638"/>
                <a:gd name="T44" fmla="*/ 6 w 890"/>
                <a:gd name="T45" fmla="*/ 5 h 638"/>
                <a:gd name="T46" fmla="*/ 6 w 890"/>
                <a:gd name="T47" fmla="*/ 5 h 638"/>
                <a:gd name="T48" fmla="*/ 6 w 890"/>
                <a:gd name="T49" fmla="*/ 5 h 638"/>
                <a:gd name="T50" fmla="*/ 7 w 890"/>
                <a:gd name="T51" fmla="*/ 5 h 638"/>
                <a:gd name="T52" fmla="*/ 7 w 890"/>
                <a:gd name="T53" fmla="*/ 5 h 638"/>
                <a:gd name="T54" fmla="*/ 7 w 890"/>
                <a:gd name="T55" fmla="*/ 3 h 638"/>
                <a:gd name="T56" fmla="*/ 7 w 890"/>
                <a:gd name="T57" fmla="*/ 3 h 638"/>
                <a:gd name="T58" fmla="*/ 7 w 890"/>
                <a:gd name="T59" fmla="*/ 3 h 638"/>
                <a:gd name="T60" fmla="*/ 7 w 890"/>
                <a:gd name="T61" fmla="*/ 2 h 638"/>
                <a:gd name="T62" fmla="*/ 7 w 890"/>
                <a:gd name="T63" fmla="*/ 2 h 638"/>
                <a:gd name="T64" fmla="*/ 6 w 890"/>
                <a:gd name="T65" fmla="*/ 1 h 638"/>
                <a:gd name="T66" fmla="*/ 6 w 890"/>
                <a:gd name="T67" fmla="*/ 1 h 638"/>
                <a:gd name="T68" fmla="*/ 6 w 890"/>
                <a:gd name="T69" fmla="*/ 1 h 638"/>
                <a:gd name="T70" fmla="*/ 5 w 890"/>
                <a:gd name="T71" fmla="*/ 1 h 638"/>
                <a:gd name="T72" fmla="*/ 5 w 890"/>
                <a:gd name="T73" fmla="*/ 1 h 638"/>
                <a:gd name="T74" fmla="*/ 5 w 890"/>
                <a:gd name="T75" fmla="*/ 1 h 638"/>
                <a:gd name="T76" fmla="*/ 3 w 890"/>
                <a:gd name="T77" fmla="*/ 1 h 638"/>
                <a:gd name="T78" fmla="*/ 3 w 890"/>
                <a:gd name="T79" fmla="*/ 1 h 638"/>
                <a:gd name="T80" fmla="*/ 3 w 890"/>
                <a:gd name="T81" fmla="*/ 1 h 638"/>
                <a:gd name="T82" fmla="*/ 3 w 890"/>
                <a:gd name="T83" fmla="*/ 1 h 638"/>
                <a:gd name="T84" fmla="*/ 3 w 890"/>
                <a:gd name="T85" fmla="*/ 1 h 638"/>
                <a:gd name="T86" fmla="*/ 3 w 890"/>
                <a:gd name="T87" fmla="*/ 1 h 638"/>
                <a:gd name="T88" fmla="*/ 3 w 890"/>
                <a:gd name="T89" fmla="*/ 1 h 638"/>
                <a:gd name="T90" fmla="*/ 3 w 890"/>
                <a:gd name="T91" fmla="*/ 1 h 638"/>
                <a:gd name="T92" fmla="*/ 3 w 890"/>
                <a:gd name="T93" fmla="*/ 1 h 638"/>
                <a:gd name="T94" fmla="*/ 3 w 890"/>
                <a:gd name="T95" fmla="*/ 1 h 638"/>
                <a:gd name="T96" fmla="*/ 3 w 890"/>
                <a:gd name="T97" fmla="*/ 1 h 638"/>
                <a:gd name="T98" fmla="*/ 3 w 890"/>
                <a:gd name="T99" fmla="*/ 1 h 638"/>
                <a:gd name="T100" fmla="*/ 3 w 890"/>
                <a:gd name="T101" fmla="*/ 0 h 638"/>
                <a:gd name="T102" fmla="*/ 2 w 890"/>
                <a:gd name="T103" fmla="*/ 1 h 638"/>
                <a:gd name="T104" fmla="*/ 2 w 890"/>
                <a:gd name="T105" fmla="*/ 1 h 638"/>
                <a:gd name="T106" fmla="*/ 2 w 890"/>
                <a:gd name="T107" fmla="*/ 1 h 638"/>
                <a:gd name="T108" fmla="*/ 2 w 890"/>
                <a:gd name="T109" fmla="*/ 1 h 638"/>
                <a:gd name="T110" fmla="*/ 2 w 890"/>
                <a:gd name="T111" fmla="*/ 1 h 638"/>
                <a:gd name="T112" fmla="*/ 1 w 890"/>
                <a:gd name="T113" fmla="*/ 1 h 638"/>
                <a:gd name="T114" fmla="*/ 1 w 890"/>
                <a:gd name="T115" fmla="*/ 1 h 638"/>
                <a:gd name="T116" fmla="*/ 1 w 890"/>
                <a:gd name="T117" fmla="*/ 1 h 638"/>
                <a:gd name="T118" fmla="*/ 1 w 890"/>
                <a:gd name="T119" fmla="*/ 1 h 638"/>
                <a:gd name="T120" fmla="*/ 0 w 890"/>
                <a:gd name="T121" fmla="*/ 1 h 6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90"/>
                <a:gd name="T184" fmla="*/ 0 h 638"/>
                <a:gd name="T185" fmla="*/ 890 w 890"/>
                <a:gd name="T186" fmla="*/ 638 h 63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90" h="638">
                  <a:moveTo>
                    <a:pt x="0" y="93"/>
                  </a:moveTo>
                  <a:lnTo>
                    <a:pt x="0" y="306"/>
                  </a:lnTo>
                  <a:lnTo>
                    <a:pt x="0" y="316"/>
                  </a:lnTo>
                  <a:lnTo>
                    <a:pt x="0" y="339"/>
                  </a:lnTo>
                  <a:lnTo>
                    <a:pt x="0" y="372"/>
                  </a:lnTo>
                  <a:lnTo>
                    <a:pt x="2" y="411"/>
                  </a:lnTo>
                  <a:lnTo>
                    <a:pt x="5" y="450"/>
                  </a:lnTo>
                  <a:lnTo>
                    <a:pt x="12" y="486"/>
                  </a:lnTo>
                  <a:lnTo>
                    <a:pt x="22" y="513"/>
                  </a:lnTo>
                  <a:lnTo>
                    <a:pt x="35" y="526"/>
                  </a:lnTo>
                  <a:lnTo>
                    <a:pt x="45" y="530"/>
                  </a:lnTo>
                  <a:lnTo>
                    <a:pt x="57" y="533"/>
                  </a:lnTo>
                  <a:lnTo>
                    <a:pt x="72" y="537"/>
                  </a:lnTo>
                  <a:lnTo>
                    <a:pt x="89" y="541"/>
                  </a:lnTo>
                  <a:lnTo>
                    <a:pt x="109" y="547"/>
                  </a:lnTo>
                  <a:lnTo>
                    <a:pt x="129" y="553"/>
                  </a:lnTo>
                  <a:lnTo>
                    <a:pt x="150" y="559"/>
                  </a:lnTo>
                  <a:lnTo>
                    <a:pt x="172" y="564"/>
                  </a:lnTo>
                  <a:lnTo>
                    <a:pt x="194" y="571"/>
                  </a:lnTo>
                  <a:lnTo>
                    <a:pt x="216" y="578"/>
                  </a:lnTo>
                  <a:lnTo>
                    <a:pt x="237" y="585"/>
                  </a:lnTo>
                  <a:lnTo>
                    <a:pt x="258" y="592"/>
                  </a:lnTo>
                  <a:lnTo>
                    <a:pt x="276" y="599"/>
                  </a:lnTo>
                  <a:lnTo>
                    <a:pt x="293" y="605"/>
                  </a:lnTo>
                  <a:lnTo>
                    <a:pt x="308" y="612"/>
                  </a:lnTo>
                  <a:lnTo>
                    <a:pt x="320" y="618"/>
                  </a:lnTo>
                  <a:lnTo>
                    <a:pt x="331" y="624"/>
                  </a:lnTo>
                  <a:lnTo>
                    <a:pt x="345" y="629"/>
                  </a:lnTo>
                  <a:lnTo>
                    <a:pt x="360" y="633"/>
                  </a:lnTo>
                  <a:lnTo>
                    <a:pt x="376" y="636"/>
                  </a:lnTo>
                  <a:lnTo>
                    <a:pt x="395" y="637"/>
                  </a:lnTo>
                  <a:lnTo>
                    <a:pt x="413" y="638"/>
                  </a:lnTo>
                  <a:lnTo>
                    <a:pt x="431" y="638"/>
                  </a:lnTo>
                  <a:lnTo>
                    <a:pt x="451" y="637"/>
                  </a:lnTo>
                  <a:lnTo>
                    <a:pt x="471" y="635"/>
                  </a:lnTo>
                  <a:lnTo>
                    <a:pt x="490" y="632"/>
                  </a:lnTo>
                  <a:lnTo>
                    <a:pt x="510" y="630"/>
                  </a:lnTo>
                  <a:lnTo>
                    <a:pt x="529" y="627"/>
                  </a:lnTo>
                  <a:lnTo>
                    <a:pt x="548" y="623"/>
                  </a:lnTo>
                  <a:lnTo>
                    <a:pt x="565" y="620"/>
                  </a:lnTo>
                  <a:lnTo>
                    <a:pt x="581" y="616"/>
                  </a:lnTo>
                  <a:lnTo>
                    <a:pt x="596" y="612"/>
                  </a:lnTo>
                  <a:lnTo>
                    <a:pt x="621" y="604"/>
                  </a:lnTo>
                  <a:lnTo>
                    <a:pt x="641" y="597"/>
                  </a:lnTo>
                  <a:lnTo>
                    <a:pt x="657" y="589"/>
                  </a:lnTo>
                  <a:lnTo>
                    <a:pt x="671" y="583"/>
                  </a:lnTo>
                  <a:lnTo>
                    <a:pt x="685" y="577"/>
                  </a:lnTo>
                  <a:lnTo>
                    <a:pt x="701" y="572"/>
                  </a:lnTo>
                  <a:lnTo>
                    <a:pt x="720" y="570"/>
                  </a:lnTo>
                  <a:lnTo>
                    <a:pt x="746" y="569"/>
                  </a:lnTo>
                  <a:lnTo>
                    <a:pt x="776" y="567"/>
                  </a:lnTo>
                  <a:lnTo>
                    <a:pt x="805" y="561"/>
                  </a:lnTo>
                  <a:lnTo>
                    <a:pt x="832" y="551"/>
                  </a:lnTo>
                  <a:lnTo>
                    <a:pt x="856" y="537"/>
                  </a:lnTo>
                  <a:lnTo>
                    <a:pt x="875" y="519"/>
                  </a:lnTo>
                  <a:lnTo>
                    <a:pt x="886" y="498"/>
                  </a:lnTo>
                  <a:lnTo>
                    <a:pt x="890" y="471"/>
                  </a:lnTo>
                  <a:lnTo>
                    <a:pt x="882" y="441"/>
                  </a:lnTo>
                  <a:lnTo>
                    <a:pt x="872" y="424"/>
                  </a:lnTo>
                  <a:lnTo>
                    <a:pt x="860" y="402"/>
                  </a:lnTo>
                  <a:lnTo>
                    <a:pt x="845" y="379"/>
                  </a:lnTo>
                  <a:lnTo>
                    <a:pt x="826" y="352"/>
                  </a:lnTo>
                  <a:lnTo>
                    <a:pt x="805" y="325"/>
                  </a:lnTo>
                  <a:lnTo>
                    <a:pt x="783" y="296"/>
                  </a:lnTo>
                  <a:lnTo>
                    <a:pt x="758" y="267"/>
                  </a:lnTo>
                  <a:lnTo>
                    <a:pt x="734" y="237"/>
                  </a:lnTo>
                  <a:lnTo>
                    <a:pt x="710" y="210"/>
                  </a:lnTo>
                  <a:lnTo>
                    <a:pt x="686" y="182"/>
                  </a:lnTo>
                  <a:lnTo>
                    <a:pt x="663" y="157"/>
                  </a:lnTo>
                  <a:lnTo>
                    <a:pt x="642" y="133"/>
                  </a:lnTo>
                  <a:lnTo>
                    <a:pt x="623" y="112"/>
                  </a:lnTo>
                  <a:lnTo>
                    <a:pt x="606" y="95"/>
                  </a:lnTo>
                  <a:lnTo>
                    <a:pt x="593" y="82"/>
                  </a:lnTo>
                  <a:lnTo>
                    <a:pt x="582" y="73"/>
                  </a:lnTo>
                  <a:lnTo>
                    <a:pt x="565" y="62"/>
                  </a:lnTo>
                  <a:lnTo>
                    <a:pt x="545" y="55"/>
                  </a:lnTo>
                  <a:lnTo>
                    <a:pt x="524" y="52"/>
                  </a:lnTo>
                  <a:lnTo>
                    <a:pt x="504" y="52"/>
                  </a:lnTo>
                  <a:lnTo>
                    <a:pt x="484" y="53"/>
                  </a:lnTo>
                  <a:lnTo>
                    <a:pt x="469" y="55"/>
                  </a:lnTo>
                  <a:lnTo>
                    <a:pt x="459" y="57"/>
                  </a:lnTo>
                  <a:lnTo>
                    <a:pt x="456" y="58"/>
                  </a:lnTo>
                  <a:lnTo>
                    <a:pt x="452" y="60"/>
                  </a:lnTo>
                  <a:lnTo>
                    <a:pt x="444" y="67"/>
                  </a:lnTo>
                  <a:lnTo>
                    <a:pt x="431" y="75"/>
                  </a:lnTo>
                  <a:lnTo>
                    <a:pt x="415" y="84"/>
                  </a:lnTo>
                  <a:lnTo>
                    <a:pt x="396" y="92"/>
                  </a:lnTo>
                  <a:lnTo>
                    <a:pt x="375" y="97"/>
                  </a:lnTo>
                  <a:lnTo>
                    <a:pt x="352" y="98"/>
                  </a:lnTo>
                  <a:lnTo>
                    <a:pt x="328" y="93"/>
                  </a:lnTo>
                  <a:lnTo>
                    <a:pt x="307" y="84"/>
                  </a:lnTo>
                  <a:lnTo>
                    <a:pt x="291" y="74"/>
                  </a:lnTo>
                  <a:lnTo>
                    <a:pt x="279" y="62"/>
                  </a:lnTo>
                  <a:lnTo>
                    <a:pt x="274" y="51"/>
                  </a:lnTo>
                  <a:lnTo>
                    <a:pt x="270" y="39"/>
                  </a:lnTo>
                  <a:lnTo>
                    <a:pt x="270" y="28"/>
                  </a:lnTo>
                  <a:lnTo>
                    <a:pt x="273" y="17"/>
                  </a:lnTo>
                  <a:lnTo>
                    <a:pt x="277" y="8"/>
                  </a:lnTo>
                  <a:lnTo>
                    <a:pt x="278" y="5"/>
                  </a:lnTo>
                  <a:lnTo>
                    <a:pt x="276" y="2"/>
                  </a:lnTo>
                  <a:lnTo>
                    <a:pt x="271" y="1"/>
                  </a:lnTo>
                  <a:lnTo>
                    <a:pt x="263" y="0"/>
                  </a:lnTo>
                  <a:lnTo>
                    <a:pt x="254" y="1"/>
                  </a:lnTo>
                  <a:lnTo>
                    <a:pt x="243" y="2"/>
                  </a:lnTo>
                  <a:lnTo>
                    <a:pt x="230" y="4"/>
                  </a:lnTo>
                  <a:lnTo>
                    <a:pt x="216" y="6"/>
                  </a:lnTo>
                  <a:lnTo>
                    <a:pt x="201" y="9"/>
                  </a:lnTo>
                  <a:lnTo>
                    <a:pt x="186" y="13"/>
                  </a:lnTo>
                  <a:lnTo>
                    <a:pt x="171" y="16"/>
                  </a:lnTo>
                  <a:lnTo>
                    <a:pt x="156" y="20"/>
                  </a:lnTo>
                  <a:lnTo>
                    <a:pt x="142" y="24"/>
                  </a:lnTo>
                  <a:lnTo>
                    <a:pt x="129" y="29"/>
                  </a:lnTo>
                  <a:lnTo>
                    <a:pt x="117" y="32"/>
                  </a:lnTo>
                  <a:lnTo>
                    <a:pt x="107" y="37"/>
                  </a:lnTo>
                  <a:lnTo>
                    <a:pt x="88" y="45"/>
                  </a:lnTo>
                  <a:lnTo>
                    <a:pt x="69" y="54"/>
                  </a:lnTo>
                  <a:lnTo>
                    <a:pt x="51" y="63"/>
                  </a:lnTo>
                  <a:lnTo>
                    <a:pt x="34" y="73"/>
                  </a:lnTo>
                  <a:lnTo>
                    <a:pt x="20" y="81"/>
                  </a:lnTo>
                  <a:lnTo>
                    <a:pt x="9" y="88"/>
                  </a:lnTo>
                  <a:lnTo>
                    <a:pt x="2" y="92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2805" y="3367"/>
              <a:ext cx="220" cy="204"/>
            </a:xfrm>
            <a:custGeom>
              <a:avLst/>
              <a:gdLst>
                <a:gd name="T0" fmla="*/ 2 w 439"/>
                <a:gd name="T1" fmla="*/ 1 h 407"/>
                <a:gd name="T2" fmla="*/ 2 w 439"/>
                <a:gd name="T3" fmla="*/ 1 h 407"/>
                <a:gd name="T4" fmla="*/ 2 w 439"/>
                <a:gd name="T5" fmla="*/ 1 h 407"/>
                <a:gd name="T6" fmla="*/ 2 w 439"/>
                <a:gd name="T7" fmla="*/ 1 h 407"/>
                <a:gd name="T8" fmla="*/ 2 w 439"/>
                <a:gd name="T9" fmla="*/ 2 h 407"/>
                <a:gd name="T10" fmla="*/ 2 w 439"/>
                <a:gd name="T11" fmla="*/ 2 h 407"/>
                <a:gd name="T12" fmla="*/ 1 w 439"/>
                <a:gd name="T13" fmla="*/ 2 h 407"/>
                <a:gd name="T14" fmla="*/ 1 w 439"/>
                <a:gd name="T15" fmla="*/ 2 h 407"/>
                <a:gd name="T16" fmla="*/ 1 w 439"/>
                <a:gd name="T17" fmla="*/ 3 h 407"/>
                <a:gd name="T18" fmla="*/ 1 w 439"/>
                <a:gd name="T19" fmla="*/ 3 h 407"/>
                <a:gd name="T20" fmla="*/ 1 w 439"/>
                <a:gd name="T21" fmla="*/ 3 h 407"/>
                <a:gd name="T22" fmla="*/ 1 w 439"/>
                <a:gd name="T23" fmla="*/ 4 h 407"/>
                <a:gd name="T24" fmla="*/ 1 w 439"/>
                <a:gd name="T25" fmla="*/ 4 h 407"/>
                <a:gd name="T26" fmla="*/ 1 w 439"/>
                <a:gd name="T27" fmla="*/ 4 h 407"/>
                <a:gd name="T28" fmla="*/ 1 w 439"/>
                <a:gd name="T29" fmla="*/ 4 h 407"/>
                <a:gd name="T30" fmla="*/ 2 w 439"/>
                <a:gd name="T31" fmla="*/ 4 h 407"/>
                <a:gd name="T32" fmla="*/ 2 w 439"/>
                <a:gd name="T33" fmla="*/ 4 h 407"/>
                <a:gd name="T34" fmla="*/ 2 w 439"/>
                <a:gd name="T35" fmla="*/ 3 h 407"/>
                <a:gd name="T36" fmla="*/ 3 w 439"/>
                <a:gd name="T37" fmla="*/ 3 h 407"/>
                <a:gd name="T38" fmla="*/ 3 w 439"/>
                <a:gd name="T39" fmla="*/ 3 h 407"/>
                <a:gd name="T40" fmla="*/ 3 w 439"/>
                <a:gd name="T41" fmla="*/ 3 h 407"/>
                <a:gd name="T42" fmla="*/ 3 w 439"/>
                <a:gd name="T43" fmla="*/ 3 h 407"/>
                <a:gd name="T44" fmla="*/ 3 w 439"/>
                <a:gd name="T45" fmla="*/ 3 h 407"/>
                <a:gd name="T46" fmla="*/ 4 w 439"/>
                <a:gd name="T47" fmla="*/ 3 h 407"/>
                <a:gd name="T48" fmla="*/ 4 w 439"/>
                <a:gd name="T49" fmla="*/ 3 h 407"/>
                <a:gd name="T50" fmla="*/ 4 w 439"/>
                <a:gd name="T51" fmla="*/ 3 h 407"/>
                <a:gd name="T52" fmla="*/ 4 w 439"/>
                <a:gd name="T53" fmla="*/ 3 h 407"/>
                <a:gd name="T54" fmla="*/ 4 w 439"/>
                <a:gd name="T55" fmla="*/ 2 h 407"/>
                <a:gd name="T56" fmla="*/ 4 w 439"/>
                <a:gd name="T57" fmla="*/ 2 h 407"/>
                <a:gd name="T58" fmla="*/ 3 w 439"/>
                <a:gd name="T59" fmla="*/ 2 h 407"/>
                <a:gd name="T60" fmla="*/ 3 w 439"/>
                <a:gd name="T61" fmla="*/ 2 h 407"/>
                <a:gd name="T62" fmla="*/ 3 w 439"/>
                <a:gd name="T63" fmla="*/ 1 h 407"/>
                <a:gd name="T64" fmla="*/ 3 w 439"/>
                <a:gd name="T65" fmla="*/ 1 h 407"/>
                <a:gd name="T66" fmla="*/ 3 w 439"/>
                <a:gd name="T67" fmla="*/ 1 h 407"/>
                <a:gd name="T68" fmla="*/ 3 w 439"/>
                <a:gd name="T69" fmla="*/ 1 h 407"/>
                <a:gd name="T70" fmla="*/ 3 w 439"/>
                <a:gd name="T71" fmla="*/ 0 h 40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39"/>
                <a:gd name="T109" fmla="*/ 0 h 407"/>
                <a:gd name="T110" fmla="*/ 439 w 439"/>
                <a:gd name="T111" fmla="*/ 407 h 40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39" h="407">
                  <a:moveTo>
                    <a:pt x="239" y="2"/>
                  </a:moveTo>
                  <a:lnTo>
                    <a:pt x="236" y="4"/>
                  </a:lnTo>
                  <a:lnTo>
                    <a:pt x="229" y="12"/>
                  </a:lnTo>
                  <a:lnTo>
                    <a:pt x="217" y="25"/>
                  </a:lnTo>
                  <a:lnTo>
                    <a:pt x="205" y="40"/>
                  </a:lnTo>
                  <a:lnTo>
                    <a:pt x="192" y="57"/>
                  </a:lnTo>
                  <a:lnTo>
                    <a:pt x="180" y="77"/>
                  </a:lnTo>
                  <a:lnTo>
                    <a:pt x="173" y="95"/>
                  </a:lnTo>
                  <a:lnTo>
                    <a:pt x="170" y="115"/>
                  </a:lnTo>
                  <a:lnTo>
                    <a:pt x="168" y="135"/>
                  </a:lnTo>
                  <a:lnTo>
                    <a:pt x="161" y="154"/>
                  </a:lnTo>
                  <a:lnTo>
                    <a:pt x="150" y="175"/>
                  </a:lnTo>
                  <a:lnTo>
                    <a:pt x="137" y="194"/>
                  </a:lnTo>
                  <a:lnTo>
                    <a:pt x="122" y="215"/>
                  </a:lnTo>
                  <a:lnTo>
                    <a:pt x="107" y="234"/>
                  </a:lnTo>
                  <a:lnTo>
                    <a:pt x="91" y="250"/>
                  </a:lnTo>
                  <a:lnTo>
                    <a:pt x="77" y="265"/>
                  </a:lnTo>
                  <a:lnTo>
                    <a:pt x="62" y="280"/>
                  </a:lnTo>
                  <a:lnTo>
                    <a:pt x="45" y="296"/>
                  </a:lnTo>
                  <a:lnTo>
                    <a:pt x="28" y="315"/>
                  </a:lnTo>
                  <a:lnTo>
                    <a:pt x="13" y="334"/>
                  </a:lnTo>
                  <a:lnTo>
                    <a:pt x="3" y="353"/>
                  </a:lnTo>
                  <a:lnTo>
                    <a:pt x="0" y="371"/>
                  </a:lnTo>
                  <a:lnTo>
                    <a:pt x="4" y="387"/>
                  </a:lnTo>
                  <a:lnTo>
                    <a:pt x="20" y="399"/>
                  </a:lnTo>
                  <a:lnTo>
                    <a:pt x="32" y="404"/>
                  </a:lnTo>
                  <a:lnTo>
                    <a:pt x="47" y="406"/>
                  </a:lnTo>
                  <a:lnTo>
                    <a:pt x="64" y="407"/>
                  </a:lnTo>
                  <a:lnTo>
                    <a:pt x="83" y="407"/>
                  </a:lnTo>
                  <a:lnTo>
                    <a:pt x="102" y="406"/>
                  </a:lnTo>
                  <a:lnTo>
                    <a:pt x="123" y="404"/>
                  </a:lnTo>
                  <a:lnTo>
                    <a:pt x="144" y="401"/>
                  </a:lnTo>
                  <a:lnTo>
                    <a:pt x="165" y="397"/>
                  </a:lnTo>
                  <a:lnTo>
                    <a:pt x="186" y="392"/>
                  </a:lnTo>
                  <a:lnTo>
                    <a:pt x="207" y="387"/>
                  </a:lnTo>
                  <a:lnTo>
                    <a:pt x="226" y="382"/>
                  </a:lnTo>
                  <a:lnTo>
                    <a:pt x="244" y="376"/>
                  </a:lnTo>
                  <a:lnTo>
                    <a:pt x="259" y="371"/>
                  </a:lnTo>
                  <a:lnTo>
                    <a:pt x="273" y="366"/>
                  </a:lnTo>
                  <a:lnTo>
                    <a:pt x="283" y="361"/>
                  </a:lnTo>
                  <a:lnTo>
                    <a:pt x="290" y="357"/>
                  </a:lnTo>
                  <a:lnTo>
                    <a:pt x="302" y="349"/>
                  </a:lnTo>
                  <a:lnTo>
                    <a:pt x="319" y="341"/>
                  </a:lnTo>
                  <a:lnTo>
                    <a:pt x="337" y="334"/>
                  </a:lnTo>
                  <a:lnTo>
                    <a:pt x="357" y="327"/>
                  </a:lnTo>
                  <a:lnTo>
                    <a:pt x="376" y="322"/>
                  </a:lnTo>
                  <a:lnTo>
                    <a:pt x="396" y="318"/>
                  </a:lnTo>
                  <a:lnTo>
                    <a:pt x="412" y="315"/>
                  </a:lnTo>
                  <a:lnTo>
                    <a:pt x="425" y="314"/>
                  </a:lnTo>
                  <a:lnTo>
                    <a:pt x="434" y="312"/>
                  </a:lnTo>
                  <a:lnTo>
                    <a:pt x="438" y="307"/>
                  </a:lnTo>
                  <a:lnTo>
                    <a:pt x="439" y="299"/>
                  </a:lnTo>
                  <a:lnTo>
                    <a:pt x="438" y="289"/>
                  </a:lnTo>
                  <a:lnTo>
                    <a:pt x="434" y="276"/>
                  </a:lnTo>
                  <a:lnTo>
                    <a:pt x="426" y="263"/>
                  </a:lnTo>
                  <a:lnTo>
                    <a:pt x="416" y="250"/>
                  </a:lnTo>
                  <a:lnTo>
                    <a:pt x="404" y="236"/>
                  </a:lnTo>
                  <a:lnTo>
                    <a:pt x="389" y="221"/>
                  </a:lnTo>
                  <a:lnTo>
                    <a:pt x="372" y="204"/>
                  </a:lnTo>
                  <a:lnTo>
                    <a:pt x="354" y="184"/>
                  </a:lnTo>
                  <a:lnTo>
                    <a:pt x="337" y="162"/>
                  </a:lnTo>
                  <a:lnTo>
                    <a:pt x="321" y="141"/>
                  </a:lnTo>
                  <a:lnTo>
                    <a:pt x="308" y="120"/>
                  </a:lnTo>
                  <a:lnTo>
                    <a:pt x="300" y="99"/>
                  </a:lnTo>
                  <a:lnTo>
                    <a:pt x="297" y="79"/>
                  </a:lnTo>
                  <a:lnTo>
                    <a:pt x="297" y="62"/>
                  </a:lnTo>
                  <a:lnTo>
                    <a:pt x="296" y="45"/>
                  </a:lnTo>
                  <a:lnTo>
                    <a:pt x="293" y="30"/>
                  </a:lnTo>
                  <a:lnTo>
                    <a:pt x="290" y="17"/>
                  </a:lnTo>
                  <a:lnTo>
                    <a:pt x="283" y="8"/>
                  </a:lnTo>
                  <a:lnTo>
                    <a:pt x="273" y="1"/>
                  </a:lnTo>
                  <a:lnTo>
                    <a:pt x="259" y="0"/>
                  </a:lnTo>
                  <a:lnTo>
                    <a:pt x="239" y="2"/>
                  </a:lnTo>
                  <a:close/>
                </a:path>
              </a:pathLst>
            </a:custGeom>
            <a:solidFill>
              <a:srgbClr val="D3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25"/>
            <p:cNvSpPr>
              <a:spLocks/>
            </p:cNvSpPr>
            <p:nvPr/>
          </p:nvSpPr>
          <p:spPr bwMode="auto">
            <a:xfrm>
              <a:off x="2308" y="3162"/>
              <a:ext cx="1141" cy="422"/>
            </a:xfrm>
            <a:custGeom>
              <a:avLst/>
              <a:gdLst>
                <a:gd name="T0" fmla="*/ 12 w 2282"/>
                <a:gd name="T1" fmla="*/ 0 h 845"/>
                <a:gd name="T2" fmla="*/ 11 w 2282"/>
                <a:gd name="T3" fmla="*/ 0 h 845"/>
                <a:gd name="T4" fmla="*/ 10 w 2282"/>
                <a:gd name="T5" fmla="*/ 0 h 845"/>
                <a:gd name="T6" fmla="*/ 10 w 2282"/>
                <a:gd name="T7" fmla="*/ 0 h 845"/>
                <a:gd name="T8" fmla="*/ 9 w 2282"/>
                <a:gd name="T9" fmla="*/ 0 h 845"/>
                <a:gd name="T10" fmla="*/ 9 w 2282"/>
                <a:gd name="T11" fmla="*/ 0 h 845"/>
                <a:gd name="T12" fmla="*/ 8 w 2282"/>
                <a:gd name="T13" fmla="*/ 0 h 845"/>
                <a:gd name="T14" fmla="*/ 6 w 2282"/>
                <a:gd name="T15" fmla="*/ 1 h 845"/>
                <a:gd name="T16" fmla="*/ 6 w 2282"/>
                <a:gd name="T17" fmla="*/ 2 h 845"/>
                <a:gd name="T18" fmla="*/ 7 w 2282"/>
                <a:gd name="T19" fmla="*/ 2 h 845"/>
                <a:gd name="T20" fmla="*/ 9 w 2282"/>
                <a:gd name="T21" fmla="*/ 1 h 845"/>
                <a:gd name="T22" fmla="*/ 9 w 2282"/>
                <a:gd name="T23" fmla="*/ 1 h 845"/>
                <a:gd name="T24" fmla="*/ 9 w 2282"/>
                <a:gd name="T25" fmla="*/ 2 h 845"/>
                <a:gd name="T26" fmla="*/ 10 w 2282"/>
                <a:gd name="T27" fmla="*/ 2 h 845"/>
                <a:gd name="T28" fmla="*/ 10 w 2282"/>
                <a:gd name="T29" fmla="*/ 3 h 845"/>
                <a:gd name="T30" fmla="*/ 11 w 2282"/>
                <a:gd name="T31" fmla="*/ 4 h 845"/>
                <a:gd name="T32" fmla="*/ 11 w 2282"/>
                <a:gd name="T33" fmla="*/ 5 h 845"/>
                <a:gd name="T34" fmla="*/ 10 w 2282"/>
                <a:gd name="T35" fmla="*/ 5 h 845"/>
                <a:gd name="T36" fmla="*/ 10 w 2282"/>
                <a:gd name="T37" fmla="*/ 5 h 845"/>
                <a:gd name="T38" fmla="*/ 9 w 2282"/>
                <a:gd name="T39" fmla="*/ 5 h 845"/>
                <a:gd name="T40" fmla="*/ 9 w 2282"/>
                <a:gd name="T41" fmla="*/ 6 h 845"/>
                <a:gd name="T42" fmla="*/ 7 w 2282"/>
                <a:gd name="T43" fmla="*/ 5 h 845"/>
                <a:gd name="T44" fmla="*/ 5 w 2282"/>
                <a:gd name="T45" fmla="*/ 5 h 845"/>
                <a:gd name="T46" fmla="*/ 2 w 2282"/>
                <a:gd name="T47" fmla="*/ 3 h 845"/>
                <a:gd name="T48" fmla="*/ 3 w 2282"/>
                <a:gd name="T49" fmla="*/ 2 h 845"/>
                <a:gd name="T50" fmla="*/ 4 w 2282"/>
                <a:gd name="T51" fmla="*/ 2 h 845"/>
                <a:gd name="T52" fmla="*/ 5 w 2282"/>
                <a:gd name="T53" fmla="*/ 2 h 845"/>
                <a:gd name="T54" fmla="*/ 6 w 2282"/>
                <a:gd name="T55" fmla="*/ 1 h 845"/>
                <a:gd name="T56" fmla="*/ 6 w 2282"/>
                <a:gd name="T57" fmla="*/ 1 h 845"/>
                <a:gd name="T58" fmla="*/ 6 w 2282"/>
                <a:gd name="T59" fmla="*/ 1 h 845"/>
                <a:gd name="T60" fmla="*/ 5 w 2282"/>
                <a:gd name="T61" fmla="*/ 1 h 845"/>
                <a:gd name="T62" fmla="*/ 4 w 2282"/>
                <a:gd name="T63" fmla="*/ 2 h 845"/>
                <a:gd name="T64" fmla="*/ 1 w 2282"/>
                <a:gd name="T65" fmla="*/ 2 h 845"/>
                <a:gd name="T66" fmla="*/ 1 w 2282"/>
                <a:gd name="T67" fmla="*/ 6 h 845"/>
                <a:gd name="T68" fmla="*/ 5 w 2282"/>
                <a:gd name="T69" fmla="*/ 5 h 845"/>
                <a:gd name="T70" fmla="*/ 6 w 2282"/>
                <a:gd name="T71" fmla="*/ 5 h 845"/>
                <a:gd name="T72" fmla="*/ 7 w 2282"/>
                <a:gd name="T73" fmla="*/ 6 h 845"/>
                <a:gd name="T74" fmla="*/ 9 w 2282"/>
                <a:gd name="T75" fmla="*/ 6 h 845"/>
                <a:gd name="T76" fmla="*/ 10 w 2282"/>
                <a:gd name="T77" fmla="*/ 6 h 845"/>
                <a:gd name="T78" fmla="*/ 10 w 2282"/>
                <a:gd name="T79" fmla="*/ 6 h 845"/>
                <a:gd name="T80" fmla="*/ 11 w 2282"/>
                <a:gd name="T81" fmla="*/ 5 h 845"/>
                <a:gd name="T82" fmla="*/ 12 w 2282"/>
                <a:gd name="T83" fmla="*/ 4 h 845"/>
                <a:gd name="T84" fmla="*/ 11 w 2282"/>
                <a:gd name="T85" fmla="*/ 3 h 845"/>
                <a:gd name="T86" fmla="*/ 10 w 2282"/>
                <a:gd name="T87" fmla="*/ 2 h 845"/>
                <a:gd name="T88" fmla="*/ 10 w 2282"/>
                <a:gd name="T89" fmla="*/ 2 h 845"/>
                <a:gd name="T90" fmla="*/ 9 w 2282"/>
                <a:gd name="T91" fmla="*/ 1 h 845"/>
                <a:gd name="T92" fmla="*/ 9 w 2282"/>
                <a:gd name="T93" fmla="*/ 1 h 845"/>
                <a:gd name="T94" fmla="*/ 9 w 2282"/>
                <a:gd name="T95" fmla="*/ 1 h 845"/>
                <a:gd name="T96" fmla="*/ 7 w 2282"/>
                <a:gd name="T97" fmla="*/ 1 h 845"/>
                <a:gd name="T98" fmla="*/ 7 w 2282"/>
                <a:gd name="T99" fmla="*/ 1 h 845"/>
                <a:gd name="T100" fmla="*/ 7 w 2282"/>
                <a:gd name="T101" fmla="*/ 1 h 845"/>
                <a:gd name="T102" fmla="*/ 9 w 2282"/>
                <a:gd name="T103" fmla="*/ 0 h 845"/>
                <a:gd name="T104" fmla="*/ 9 w 2282"/>
                <a:gd name="T105" fmla="*/ 0 h 845"/>
                <a:gd name="T106" fmla="*/ 10 w 2282"/>
                <a:gd name="T107" fmla="*/ 0 h 845"/>
                <a:gd name="T108" fmla="*/ 10 w 2282"/>
                <a:gd name="T109" fmla="*/ 0 h 845"/>
                <a:gd name="T110" fmla="*/ 11 w 2282"/>
                <a:gd name="T111" fmla="*/ 0 h 845"/>
                <a:gd name="T112" fmla="*/ 11 w 2282"/>
                <a:gd name="T113" fmla="*/ 0 h 845"/>
                <a:gd name="T114" fmla="*/ 12 w 2282"/>
                <a:gd name="T115" fmla="*/ 0 h 845"/>
                <a:gd name="T116" fmla="*/ 18 w 2282"/>
                <a:gd name="T117" fmla="*/ 5 h 845"/>
                <a:gd name="T118" fmla="*/ 12 w 2282"/>
                <a:gd name="T119" fmla="*/ 2 h 84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282"/>
                <a:gd name="T181" fmla="*/ 0 h 845"/>
                <a:gd name="T182" fmla="*/ 2282 w 2282"/>
                <a:gd name="T183" fmla="*/ 845 h 84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282" h="845">
                  <a:moveTo>
                    <a:pt x="1703" y="164"/>
                  </a:moveTo>
                  <a:lnTo>
                    <a:pt x="1677" y="130"/>
                  </a:lnTo>
                  <a:lnTo>
                    <a:pt x="1652" y="102"/>
                  </a:lnTo>
                  <a:lnTo>
                    <a:pt x="1626" y="81"/>
                  </a:lnTo>
                  <a:lnTo>
                    <a:pt x="1601" y="68"/>
                  </a:lnTo>
                  <a:lnTo>
                    <a:pt x="1578" y="57"/>
                  </a:lnTo>
                  <a:lnTo>
                    <a:pt x="1558" y="52"/>
                  </a:lnTo>
                  <a:lnTo>
                    <a:pt x="1540" y="48"/>
                  </a:lnTo>
                  <a:lnTo>
                    <a:pt x="1528" y="47"/>
                  </a:lnTo>
                  <a:lnTo>
                    <a:pt x="1521" y="43"/>
                  </a:lnTo>
                  <a:lnTo>
                    <a:pt x="1512" y="41"/>
                  </a:lnTo>
                  <a:lnTo>
                    <a:pt x="1502" y="40"/>
                  </a:lnTo>
                  <a:lnTo>
                    <a:pt x="1492" y="38"/>
                  </a:lnTo>
                  <a:lnTo>
                    <a:pt x="1481" y="37"/>
                  </a:lnTo>
                  <a:lnTo>
                    <a:pt x="1468" y="37"/>
                  </a:lnTo>
                  <a:lnTo>
                    <a:pt x="1454" y="35"/>
                  </a:lnTo>
                  <a:lnTo>
                    <a:pt x="1439" y="35"/>
                  </a:lnTo>
                  <a:lnTo>
                    <a:pt x="1425" y="35"/>
                  </a:lnTo>
                  <a:lnTo>
                    <a:pt x="1410" y="35"/>
                  </a:lnTo>
                  <a:lnTo>
                    <a:pt x="1394" y="34"/>
                  </a:lnTo>
                  <a:lnTo>
                    <a:pt x="1379" y="34"/>
                  </a:lnTo>
                  <a:lnTo>
                    <a:pt x="1363" y="33"/>
                  </a:lnTo>
                  <a:lnTo>
                    <a:pt x="1347" y="31"/>
                  </a:lnTo>
                  <a:lnTo>
                    <a:pt x="1331" y="28"/>
                  </a:lnTo>
                  <a:lnTo>
                    <a:pt x="1315" y="26"/>
                  </a:lnTo>
                  <a:lnTo>
                    <a:pt x="1308" y="24"/>
                  </a:lnTo>
                  <a:lnTo>
                    <a:pt x="1300" y="23"/>
                  </a:lnTo>
                  <a:lnTo>
                    <a:pt x="1292" y="20"/>
                  </a:lnTo>
                  <a:lnTo>
                    <a:pt x="1284" y="18"/>
                  </a:lnTo>
                  <a:lnTo>
                    <a:pt x="1272" y="16"/>
                  </a:lnTo>
                  <a:lnTo>
                    <a:pt x="1261" y="12"/>
                  </a:lnTo>
                  <a:lnTo>
                    <a:pt x="1249" y="10"/>
                  </a:lnTo>
                  <a:lnTo>
                    <a:pt x="1236" y="7"/>
                  </a:lnTo>
                  <a:lnTo>
                    <a:pt x="1224" y="4"/>
                  </a:lnTo>
                  <a:lnTo>
                    <a:pt x="1212" y="3"/>
                  </a:lnTo>
                  <a:lnTo>
                    <a:pt x="1200" y="1"/>
                  </a:lnTo>
                  <a:lnTo>
                    <a:pt x="1187" y="1"/>
                  </a:lnTo>
                  <a:lnTo>
                    <a:pt x="1174" y="0"/>
                  </a:lnTo>
                  <a:lnTo>
                    <a:pt x="1163" y="1"/>
                  </a:lnTo>
                  <a:lnTo>
                    <a:pt x="1151" y="2"/>
                  </a:lnTo>
                  <a:lnTo>
                    <a:pt x="1140" y="4"/>
                  </a:lnTo>
                  <a:lnTo>
                    <a:pt x="1128" y="8"/>
                  </a:lnTo>
                  <a:lnTo>
                    <a:pt x="1118" y="12"/>
                  </a:lnTo>
                  <a:lnTo>
                    <a:pt x="1109" y="18"/>
                  </a:lnTo>
                  <a:lnTo>
                    <a:pt x="1099" y="25"/>
                  </a:lnTo>
                  <a:lnTo>
                    <a:pt x="1086" y="37"/>
                  </a:lnTo>
                  <a:lnTo>
                    <a:pt x="1068" y="49"/>
                  </a:lnTo>
                  <a:lnTo>
                    <a:pt x="1048" y="63"/>
                  </a:lnTo>
                  <a:lnTo>
                    <a:pt x="1023" y="78"/>
                  </a:lnTo>
                  <a:lnTo>
                    <a:pt x="999" y="94"/>
                  </a:lnTo>
                  <a:lnTo>
                    <a:pt x="973" y="110"/>
                  </a:lnTo>
                  <a:lnTo>
                    <a:pt x="947" y="125"/>
                  </a:lnTo>
                  <a:lnTo>
                    <a:pt x="923" y="139"/>
                  </a:lnTo>
                  <a:lnTo>
                    <a:pt x="904" y="152"/>
                  </a:lnTo>
                  <a:lnTo>
                    <a:pt x="890" y="164"/>
                  </a:lnTo>
                  <a:lnTo>
                    <a:pt x="881" y="177"/>
                  </a:lnTo>
                  <a:lnTo>
                    <a:pt x="874" y="190"/>
                  </a:lnTo>
                  <a:lnTo>
                    <a:pt x="871" y="202"/>
                  </a:lnTo>
                  <a:lnTo>
                    <a:pt x="870" y="213"/>
                  </a:lnTo>
                  <a:lnTo>
                    <a:pt x="871" y="222"/>
                  </a:lnTo>
                  <a:lnTo>
                    <a:pt x="873" y="229"/>
                  </a:lnTo>
                  <a:lnTo>
                    <a:pt x="878" y="244"/>
                  </a:lnTo>
                  <a:lnTo>
                    <a:pt x="888" y="256"/>
                  </a:lnTo>
                  <a:lnTo>
                    <a:pt x="899" y="269"/>
                  </a:lnTo>
                  <a:lnTo>
                    <a:pt x="913" y="280"/>
                  </a:lnTo>
                  <a:lnTo>
                    <a:pt x="929" y="288"/>
                  </a:lnTo>
                  <a:lnTo>
                    <a:pt x="947" y="293"/>
                  </a:lnTo>
                  <a:lnTo>
                    <a:pt x="967" y="298"/>
                  </a:lnTo>
                  <a:lnTo>
                    <a:pt x="987" y="299"/>
                  </a:lnTo>
                  <a:lnTo>
                    <a:pt x="1007" y="298"/>
                  </a:lnTo>
                  <a:lnTo>
                    <a:pt x="1029" y="294"/>
                  </a:lnTo>
                  <a:lnTo>
                    <a:pt x="1051" y="290"/>
                  </a:lnTo>
                  <a:lnTo>
                    <a:pt x="1074" y="283"/>
                  </a:lnTo>
                  <a:lnTo>
                    <a:pt x="1096" y="276"/>
                  </a:lnTo>
                  <a:lnTo>
                    <a:pt x="1117" y="268"/>
                  </a:lnTo>
                  <a:lnTo>
                    <a:pt x="1137" y="261"/>
                  </a:lnTo>
                  <a:lnTo>
                    <a:pt x="1157" y="253"/>
                  </a:lnTo>
                  <a:lnTo>
                    <a:pt x="1163" y="251"/>
                  </a:lnTo>
                  <a:lnTo>
                    <a:pt x="1170" y="248"/>
                  </a:lnTo>
                  <a:lnTo>
                    <a:pt x="1175" y="246"/>
                  </a:lnTo>
                  <a:lnTo>
                    <a:pt x="1181" y="244"/>
                  </a:lnTo>
                  <a:lnTo>
                    <a:pt x="1186" y="242"/>
                  </a:lnTo>
                  <a:lnTo>
                    <a:pt x="1190" y="240"/>
                  </a:lnTo>
                  <a:lnTo>
                    <a:pt x="1195" y="239"/>
                  </a:lnTo>
                  <a:lnTo>
                    <a:pt x="1197" y="238"/>
                  </a:lnTo>
                  <a:lnTo>
                    <a:pt x="1205" y="237"/>
                  </a:lnTo>
                  <a:lnTo>
                    <a:pt x="1215" y="238"/>
                  </a:lnTo>
                  <a:lnTo>
                    <a:pt x="1223" y="240"/>
                  </a:lnTo>
                  <a:lnTo>
                    <a:pt x="1231" y="244"/>
                  </a:lnTo>
                  <a:lnTo>
                    <a:pt x="1239" y="250"/>
                  </a:lnTo>
                  <a:lnTo>
                    <a:pt x="1248" y="258"/>
                  </a:lnTo>
                  <a:lnTo>
                    <a:pt x="1257" y="269"/>
                  </a:lnTo>
                  <a:lnTo>
                    <a:pt x="1268" y="283"/>
                  </a:lnTo>
                  <a:lnTo>
                    <a:pt x="1272" y="290"/>
                  </a:lnTo>
                  <a:lnTo>
                    <a:pt x="1277" y="298"/>
                  </a:lnTo>
                  <a:lnTo>
                    <a:pt x="1282" y="306"/>
                  </a:lnTo>
                  <a:lnTo>
                    <a:pt x="1288" y="315"/>
                  </a:lnTo>
                  <a:lnTo>
                    <a:pt x="1295" y="326"/>
                  </a:lnTo>
                  <a:lnTo>
                    <a:pt x="1301" y="336"/>
                  </a:lnTo>
                  <a:lnTo>
                    <a:pt x="1308" y="346"/>
                  </a:lnTo>
                  <a:lnTo>
                    <a:pt x="1315" y="357"/>
                  </a:lnTo>
                  <a:lnTo>
                    <a:pt x="1331" y="383"/>
                  </a:lnTo>
                  <a:lnTo>
                    <a:pt x="1347" y="410"/>
                  </a:lnTo>
                  <a:lnTo>
                    <a:pt x="1364" y="435"/>
                  </a:lnTo>
                  <a:lnTo>
                    <a:pt x="1380" y="459"/>
                  </a:lnTo>
                  <a:lnTo>
                    <a:pt x="1395" y="482"/>
                  </a:lnTo>
                  <a:lnTo>
                    <a:pt x="1409" y="503"/>
                  </a:lnTo>
                  <a:lnTo>
                    <a:pt x="1423" y="520"/>
                  </a:lnTo>
                  <a:lnTo>
                    <a:pt x="1434" y="534"/>
                  </a:lnTo>
                  <a:lnTo>
                    <a:pt x="1441" y="541"/>
                  </a:lnTo>
                  <a:lnTo>
                    <a:pt x="1454" y="555"/>
                  </a:lnTo>
                  <a:lnTo>
                    <a:pt x="1466" y="569"/>
                  </a:lnTo>
                  <a:lnTo>
                    <a:pt x="1475" y="582"/>
                  </a:lnTo>
                  <a:lnTo>
                    <a:pt x="1482" y="597"/>
                  </a:lnTo>
                  <a:lnTo>
                    <a:pt x="1487" y="613"/>
                  </a:lnTo>
                  <a:lnTo>
                    <a:pt x="1490" y="632"/>
                  </a:lnTo>
                  <a:lnTo>
                    <a:pt x="1489" y="654"/>
                  </a:lnTo>
                  <a:lnTo>
                    <a:pt x="1484" y="679"/>
                  </a:lnTo>
                  <a:lnTo>
                    <a:pt x="1481" y="689"/>
                  </a:lnTo>
                  <a:lnTo>
                    <a:pt x="1476" y="698"/>
                  </a:lnTo>
                  <a:lnTo>
                    <a:pt x="1470" y="703"/>
                  </a:lnTo>
                  <a:lnTo>
                    <a:pt x="1461" y="708"/>
                  </a:lnTo>
                  <a:lnTo>
                    <a:pt x="1449" y="710"/>
                  </a:lnTo>
                  <a:lnTo>
                    <a:pt x="1436" y="711"/>
                  </a:lnTo>
                  <a:lnTo>
                    <a:pt x="1418" y="711"/>
                  </a:lnTo>
                  <a:lnTo>
                    <a:pt x="1396" y="711"/>
                  </a:lnTo>
                  <a:lnTo>
                    <a:pt x="1384" y="711"/>
                  </a:lnTo>
                  <a:lnTo>
                    <a:pt x="1370" y="710"/>
                  </a:lnTo>
                  <a:lnTo>
                    <a:pt x="1357" y="711"/>
                  </a:lnTo>
                  <a:lnTo>
                    <a:pt x="1345" y="711"/>
                  </a:lnTo>
                  <a:lnTo>
                    <a:pt x="1332" y="714"/>
                  </a:lnTo>
                  <a:lnTo>
                    <a:pt x="1319" y="716"/>
                  </a:lnTo>
                  <a:lnTo>
                    <a:pt x="1308" y="719"/>
                  </a:lnTo>
                  <a:lnTo>
                    <a:pt x="1296" y="725"/>
                  </a:lnTo>
                  <a:lnTo>
                    <a:pt x="1285" y="731"/>
                  </a:lnTo>
                  <a:lnTo>
                    <a:pt x="1271" y="737"/>
                  </a:lnTo>
                  <a:lnTo>
                    <a:pt x="1255" y="744"/>
                  </a:lnTo>
                  <a:lnTo>
                    <a:pt x="1236" y="750"/>
                  </a:lnTo>
                  <a:lnTo>
                    <a:pt x="1217" y="757"/>
                  </a:lnTo>
                  <a:lnTo>
                    <a:pt x="1196" y="764"/>
                  </a:lnTo>
                  <a:lnTo>
                    <a:pt x="1173" y="770"/>
                  </a:lnTo>
                  <a:lnTo>
                    <a:pt x="1151" y="776"/>
                  </a:lnTo>
                  <a:lnTo>
                    <a:pt x="1127" y="780"/>
                  </a:lnTo>
                  <a:lnTo>
                    <a:pt x="1105" y="785"/>
                  </a:lnTo>
                  <a:lnTo>
                    <a:pt x="1082" y="787"/>
                  </a:lnTo>
                  <a:lnTo>
                    <a:pt x="1061" y="790"/>
                  </a:lnTo>
                  <a:lnTo>
                    <a:pt x="1041" y="788"/>
                  </a:lnTo>
                  <a:lnTo>
                    <a:pt x="1022" y="786"/>
                  </a:lnTo>
                  <a:lnTo>
                    <a:pt x="1005" y="783"/>
                  </a:lnTo>
                  <a:lnTo>
                    <a:pt x="991" y="776"/>
                  </a:lnTo>
                  <a:lnTo>
                    <a:pt x="974" y="765"/>
                  </a:lnTo>
                  <a:lnTo>
                    <a:pt x="954" y="756"/>
                  </a:lnTo>
                  <a:lnTo>
                    <a:pt x="934" y="746"/>
                  </a:lnTo>
                  <a:lnTo>
                    <a:pt x="912" y="737"/>
                  </a:lnTo>
                  <a:lnTo>
                    <a:pt x="890" y="727"/>
                  </a:lnTo>
                  <a:lnTo>
                    <a:pt x="867" y="718"/>
                  </a:lnTo>
                  <a:lnTo>
                    <a:pt x="844" y="710"/>
                  </a:lnTo>
                  <a:lnTo>
                    <a:pt x="821" y="702"/>
                  </a:lnTo>
                  <a:lnTo>
                    <a:pt x="798" y="695"/>
                  </a:lnTo>
                  <a:lnTo>
                    <a:pt x="776" y="687"/>
                  </a:lnTo>
                  <a:lnTo>
                    <a:pt x="754" y="681"/>
                  </a:lnTo>
                  <a:lnTo>
                    <a:pt x="734" y="674"/>
                  </a:lnTo>
                  <a:lnTo>
                    <a:pt x="716" y="670"/>
                  </a:lnTo>
                  <a:lnTo>
                    <a:pt x="699" y="665"/>
                  </a:lnTo>
                  <a:lnTo>
                    <a:pt x="684" y="661"/>
                  </a:lnTo>
                  <a:lnTo>
                    <a:pt x="671" y="657"/>
                  </a:lnTo>
                  <a:lnTo>
                    <a:pt x="670" y="384"/>
                  </a:lnTo>
                  <a:lnTo>
                    <a:pt x="375" y="389"/>
                  </a:lnTo>
                  <a:lnTo>
                    <a:pt x="375" y="775"/>
                  </a:lnTo>
                  <a:lnTo>
                    <a:pt x="78" y="775"/>
                  </a:lnTo>
                  <a:lnTo>
                    <a:pt x="60" y="321"/>
                  </a:lnTo>
                  <a:lnTo>
                    <a:pt x="161" y="321"/>
                  </a:lnTo>
                  <a:lnTo>
                    <a:pt x="250" y="322"/>
                  </a:lnTo>
                  <a:lnTo>
                    <a:pt x="327" y="322"/>
                  </a:lnTo>
                  <a:lnTo>
                    <a:pt x="392" y="322"/>
                  </a:lnTo>
                  <a:lnTo>
                    <a:pt x="449" y="322"/>
                  </a:lnTo>
                  <a:lnTo>
                    <a:pt x="496" y="321"/>
                  </a:lnTo>
                  <a:lnTo>
                    <a:pt x="535" y="321"/>
                  </a:lnTo>
                  <a:lnTo>
                    <a:pt x="566" y="320"/>
                  </a:lnTo>
                  <a:lnTo>
                    <a:pt x="592" y="320"/>
                  </a:lnTo>
                  <a:lnTo>
                    <a:pt x="610" y="319"/>
                  </a:lnTo>
                  <a:lnTo>
                    <a:pt x="625" y="318"/>
                  </a:lnTo>
                  <a:lnTo>
                    <a:pt x="635" y="316"/>
                  </a:lnTo>
                  <a:lnTo>
                    <a:pt x="641" y="315"/>
                  </a:lnTo>
                  <a:lnTo>
                    <a:pt x="646" y="314"/>
                  </a:lnTo>
                  <a:lnTo>
                    <a:pt x="648" y="313"/>
                  </a:lnTo>
                  <a:lnTo>
                    <a:pt x="650" y="312"/>
                  </a:lnTo>
                  <a:lnTo>
                    <a:pt x="662" y="304"/>
                  </a:lnTo>
                  <a:lnTo>
                    <a:pt x="674" y="297"/>
                  </a:lnTo>
                  <a:lnTo>
                    <a:pt x="689" y="289"/>
                  </a:lnTo>
                  <a:lnTo>
                    <a:pt x="703" y="281"/>
                  </a:lnTo>
                  <a:lnTo>
                    <a:pt x="719" y="271"/>
                  </a:lnTo>
                  <a:lnTo>
                    <a:pt x="734" y="263"/>
                  </a:lnTo>
                  <a:lnTo>
                    <a:pt x="749" y="256"/>
                  </a:lnTo>
                  <a:lnTo>
                    <a:pt x="764" y="248"/>
                  </a:lnTo>
                  <a:lnTo>
                    <a:pt x="778" y="242"/>
                  </a:lnTo>
                  <a:lnTo>
                    <a:pt x="791" y="236"/>
                  </a:lnTo>
                  <a:lnTo>
                    <a:pt x="803" y="230"/>
                  </a:lnTo>
                  <a:lnTo>
                    <a:pt x="814" y="224"/>
                  </a:lnTo>
                  <a:lnTo>
                    <a:pt x="822" y="221"/>
                  </a:lnTo>
                  <a:lnTo>
                    <a:pt x="829" y="217"/>
                  </a:lnTo>
                  <a:lnTo>
                    <a:pt x="833" y="216"/>
                  </a:lnTo>
                  <a:lnTo>
                    <a:pt x="835" y="215"/>
                  </a:lnTo>
                  <a:lnTo>
                    <a:pt x="812" y="163"/>
                  </a:lnTo>
                  <a:lnTo>
                    <a:pt x="809" y="164"/>
                  </a:lnTo>
                  <a:lnTo>
                    <a:pt x="805" y="167"/>
                  </a:lnTo>
                  <a:lnTo>
                    <a:pt x="798" y="170"/>
                  </a:lnTo>
                  <a:lnTo>
                    <a:pt x="788" y="174"/>
                  </a:lnTo>
                  <a:lnTo>
                    <a:pt x="778" y="178"/>
                  </a:lnTo>
                  <a:lnTo>
                    <a:pt x="767" y="184"/>
                  </a:lnTo>
                  <a:lnTo>
                    <a:pt x="753" y="191"/>
                  </a:lnTo>
                  <a:lnTo>
                    <a:pt x="739" y="198"/>
                  </a:lnTo>
                  <a:lnTo>
                    <a:pt x="725" y="205"/>
                  </a:lnTo>
                  <a:lnTo>
                    <a:pt x="709" y="213"/>
                  </a:lnTo>
                  <a:lnTo>
                    <a:pt x="694" y="221"/>
                  </a:lnTo>
                  <a:lnTo>
                    <a:pt x="679" y="229"/>
                  </a:lnTo>
                  <a:lnTo>
                    <a:pt x="664" y="237"/>
                  </a:lnTo>
                  <a:lnTo>
                    <a:pt x="650" y="245"/>
                  </a:lnTo>
                  <a:lnTo>
                    <a:pt x="636" y="253"/>
                  </a:lnTo>
                  <a:lnTo>
                    <a:pt x="624" y="261"/>
                  </a:lnTo>
                  <a:lnTo>
                    <a:pt x="608" y="263"/>
                  </a:lnTo>
                  <a:lnTo>
                    <a:pt x="587" y="265"/>
                  </a:lnTo>
                  <a:lnTo>
                    <a:pt x="562" y="266"/>
                  </a:lnTo>
                  <a:lnTo>
                    <a:pt x="532" y="266"/>
                  </a:lnTo>
                  <a:lnTo>
                    <a:pt x="497" y="267"/>
                  </a:lnTo>
                  <a:lnTo>
                    <a:pt x="460" y="267"/>
                  </a:lnTo>
                  <a:lnTo>
                    <a:pt x="421" y="267"/>
                  </a:lnTo>
                  <a:lnTo>
                    <a:pt x="380" y="267"/>
                  </a:lnTo>
                  <a:lnTo>
                    <a:pt x="336" y="267"/>
                  </a:lnTo>
                  <a:lnTo>
                    <a:pt x="291" y="266"/>
                  </a:lnTo>
                  <a:lnTo>
                    <a:pt x="246" y="266"/>
                  </a:lnTo>
                  <a:lnTo>
                    <a:pt x="201" y="265"/>
                  </a:lnTo>
                  <a:lnTo>
                    <a:pt x="156" y="265"/>
                  </a:lnTo>
                  <a:lnTo>
                    <a:pt x="113" y="265"/>
                  </a:lnTo>
                  <a:lnTo>
                    <a:pt x="70" y="263"/>
                  </a:lnTo>
                  <a:lnTo>
                    <a:pt x="30" y="263"/>
                  </a:lnTo>
                  <a:lnTo>
                    <a:pt x="0" y="263"/>
                  </a:lnTo>
                  <a:lnTo>
                    <a:pt x="24" y="832"/>
                  </a:lnTo>
                  <a:lnTo>
                    <a:pt x="432" y="832"/>
                  </a:lnTo>
                  <a:lnTo>
                    <a:pt x="432" y="444"/>
                  </a:lnTo>
                  <a:lnTo>
                    <a:pt x="612" y="442"/>
                  </a:lnTo>
                  <a:lnTo>
                    <a:pt x="613" y="701"/>
                  </a:lnTo>
                  <a:lnTo>
                    <a:pt x="635" y="707"/>
                  </a:lnTo>
                  <a:lnTo>
                    <a:pt x="639" y="708"/>
                  </a:lnTo>
                  <a:lnTo>
                    <a:pt x="646" y="709"/>
                  </a:lnTo>
                  <a:lnTo>
                    <a:pt x="657" y="712"/>
                  </a:lnTo>
                  <a:lnTo>
                    <a:pt x="673" y="717"/>
                  </a:lnTo>
                  <a:lnTo>
                    <a:pt x="692" y="722"/>
                  </a:lnTo>
                  <a:lnTo>
                    <a:pt x="712" y="729"/>
                  </a:lnTo>
                  <a:lnTo>
                    <a:pt x="737" y="736"/>
                  </a:lnTo>
                  <a:lnTo>
                    <a:pt x="762" y="742"/>
                  </a:lnTo>
                  <a:lnTo>
                    <a:pt x="787" y="752"/>
                  </a:lnTo>
                  <a:lnTo>
                    <a:pt x="815" y="761"/>
                  </a:lnTo>
                  <a:lnTo>
                    <a:pt x="841" y="770"/>
                  </a:lnTo>
                  <a:lnTo>
                    <a:pt x="868" y="780"/>
                  </a:lnTo>
                  <a:lnTo>
                    <a:pt x="894" y="791"/>
                  </a:lnTo>
                  <a:lnTo>
                    <a:pt x="919" y="802"/>
                  </a:lnTo>
                  <a:lnTo>
                    <a:pt x="942" y="813"/>
                  </a:lnTo>
                  <a:lnTo>
                    <a:pt x="961" y="824"/>
                  </a:lnTo>
                  <a:lnTo>
                    <a:pt x="982" y="835"/>
                  </a:lnTo>
                  <a:lnTo>
                    <a:pt x="1005" y="840"/>
                  </a:lnTo>
                  <a:lnTo>
                    <a:pt x="1030" y="845"/>
                  </a:lnTo>
                  <a:lnTo>
                    <a:pt x="1057" y="845"/>
                  </a:lnTo>
                  <a:lnTo>
                    <a:pt x="1083" y="844"/>
                  </a:lnTo>
                  <a:lnTo>
                    <a:pt x="1111" y="841"/>
                  </a:lnTo>
                  <a:lnTo>
                    <a:pt x="1140" y="836"/>
                  </a:lnTo>
                  <a:lnTo>
                    <a:pt x="1167" y="830"/>
                  </a:lnTo>
                  <a:lnTo>
                    <a:pt x="1194" y="823"/>
                  </a:lnTo>
                  <a:lnTo>
                    <a:pt x="1219" y="815"/>
                  </a:lnTo>
                  <a:lnTo>
                    <a:pt x="1243" y="807"/>
                  </a:lnTo>
                  <a:lnTo>
                    <a:pt x="1265" y="799"/>
                  </a:lnTo>
                  <a:lnTo>
                    <a:pt x="1285" y="792"/>
                  </a:lnTo>
                  <a:lnTo>
                    <a:pt x="1301" y="785"/>
                  </a:lnTo>
                  <a:lnTo>
                    <a:pt x="1314" y="779"/>
                  </a:lnTo>
                  <a:lnTo>
                    <a:pt x="1323" y="775"/>
                  </a:lnTo>
                  <a:lnTo>
                    <a:pt x="1330" y="772"/>
                  </a:lnTo>
                  <a:lnTo>
                    <a:pt x="1337" y="770"/>
                  </a:lnTo>
                  <a:lnTo>
                    <a:pt x="1345" y="769"/>
                  </a:lnTo>
                  <a:lnTo>
                    <a:pt x="1354" y="768"/>
                  </a:lnTo>
                  <a:lnTo>
                    <a:pt x="1364" y="768"/>
                  </a:lnTo>
                  <a:lnTo>
                    <a:pt x="1373" y="768"/>
                  </a:lnTo>
                  <a:lnTo>
                    <a:pt x="1384" y="769"/>
                  </a:lnTo>
                  <a:lnTo>
                    <a:pt x="1394" y="769"/>
                  </a:lnTo>
                  <a:lnTo>
                    <a:pt x="1415" y="769"/>
                  </a:lnTo>
                  <a:lnTo>
                    <a:pt x="1437" y="769"/>
                  </a:lnTo>
                  <a:lnTo>
                    <a:pt x="1460" y="767"/>
                  </a:lnTo>
                  <a:lnTo>
                    <a:pt x="1481" y="761"/>
                  </a:lnTo>
                  <a:lnTo>
                    <a:pt x="1500" y="752"/>
                  </a:lnTo>
                  <a:lnTo>
                    <a:pt x="1517" y="738"/>
                  </a:lnTo>
                  <a:lnTo>
                    <a:pt x="1531" y="718"/>
                  </a:lnTo>
                  <a:lnTo>
                    <a:pt x="1540" y="692"/>
                  </a:lnTo>
                  <a:lnTo>
                    <a:pt x="1546" y="656"/>
                  </a:lnTo>
                  <a:lnTo>
                    <a:pt x="1546" y="625"/>
                  </a:lnTo>
                  <a:lnTo>
                    <a:pt x="1543" y="598"/>
                  </a:lnTo>
                  <a:lnTo>
                    <a:pt x="1535" y="574"/>
                  </a:lnTo>
                  <a:lnTo>
                    <a:pt x="1524" y="554"/>
                  </a:lnTo>
                  <a:lnTo>
                    <a:pt x="1512" y="535"/>
                  </a:lnTo>
                  <a:lnTo>
                    <a:pt x="1497" y="518"/>
                  </a:lnTo>
                  <a:lnTo>
                    <a:pt x="1483" y="503"/>
                  </a:lnTo>
                  <a:lnTo>
                    <a:pt x="1476" y="496"/>
                  </a:lnTo>
                  <a:lnTo>
                    <a:pt x="1466" y="483"/>
                  </a:lnTo>
                  <a:lnTo>
                    <a:pt x="1454" y="467"/>
                  </a:lnTo>
                  <a:lnTo>
                    <a:pt x="1440" y="446"/>
                  </a:lnTo>
                  <a:lnTo>
                    <a:pt x="1425" y="425"/>
                  </a:lnTo>
                  <a:lnTo>
                    <a:pt x="1409" y="400"/>
                  </a:lnTo>
                  <a:lnTo>
                    <a:pt x="1394" y="376"/>
                  </a:lnTo>
                  <a:lnTo>
                    <a:pt x="1378" y="351"/>
                  </a:lnTo>
                  <a:lnTo>
                    <a:pt x="1363" y="327"/>
                  </a:lnTo>
                  <a:lnTo>
                    <a:pt x="1356" y="315"/>
                  </a:lnTo>
                  <a:lnTo>
                    <a:pt x="1349" y="305"/>
                  </a:lnTo>
                  <a:lnTo>
                    <a:pt x="1342" y="293"/>
                  </a:lnTo>
                  <a:lnTo>
                    <a:pt x="1337" y="284"/>
                  </a:lnTo>
                  <a:lnTo>
                    <a:pt x="1331" y="275"/>
                  </a:lnTo>
                  <a:lnTo>
                    <a:pt x="1325" y="266"/>
                  </a:lnTo>
                  <a:lnTo>
                    <a:pt x="1320" y="258"/>
                  </a:lnTo>
                  <a:lnTo>
                    <a:pt x="1316" y="251"/>
                  </a:lnTo>
                  <a:lnTo>
                    <a:pt x="1306" y="237"/>
                  </a:lnTo>
                  <a:lnTo>
                    <a:pt x="1294" y="223"/>
                  </a:lnTo>
                  <a:lnTo>
                    <a:pt x="1281" y="210"/>
                  </a:lnTo>
                  <a:lnTo>
                    <a:pt x="1268" y="199"/>
                  </a:lnTo>
                  <a:lnTo>
                    <a:pt x="1251" y="190"/>
                  </a:lnTo>
                  <a:lnTo>
                    <a:pt x="1233" y="183"/>
                  </a:lnTo>
                  <a:lnTo>
                    <a:pt x="1212" y="180"/>
                  </a:lnTo>
                  <a:lnTo>
                    <a:pt x="1189" y="182"/>
                  </a:lnTo>
                  <a:lnTo>
                    <a:pt x="1185" y="183"/>
                  </a:lnTo>
                  <a:lnTo>
                    <a:pt x="1180" y="184"/>
                  </a:lnTo>
                  <a:lnTo>
                    <a:pt x="1175" y="186"/>
                  </a:lnTo>
                  <a:lnTo>
                    <a:pt x="1170" y="187"/>
                  </a:lnTo>
                  <a:lnTo>
                    <a:pt x="1163" y="191"/>
                  </a:lnTo>
                  <a:lnTo>
                    <a:pt x="1155" y="193"/>
                  </a:lnTo>
                  <a:lnTo>
                    <a:pt x="1145" y="197"/>
                  </a:lnTo>
                  <a:lnTo>
                    <a:pt x="1136" y="200"/>
                  </a:lnTo>
                  <a:lnTo>
                    <a:pt x="1119" y="207"/>
                  </a:lnTo>
                  <a:lnTo>
                    <a:pt x="1101" y="214"/>
                  </a:lnTo>
                  <a:lnTo>
                    <a:pt x="1081" y="221"/>
                  </a:lnTo>
                  <a:lnTo>
                    <a:pt x="1061" y="228"/>
                  </a:lnTo>
                  <a:lnTo>
                    <a:pt x="1042" y="233"/>
                  </a:lnTo>
                  <a:lnTo>
                    <a:pt x="1022" y="238"/>
                  </a:lnTo>
                  <a:lnTo>
                    <a:pt x="1004" y="242"/>
                  </a:lnTo>
                  <a:lnTo>
                    <a:pt x="987" y="243"/>
                  </a:lnTo>
                  <a:lnTo>
                    <a:pt x="975" y="242"/>
                  </a:lnTo>
                  <a:lnTo>
                    <a:pt x="965" y="239"/>
                  </a:lnTo>
                  <a:lnTo>
                    <a:pt x="954" y="237"/>
                  </a:lnTo>
                  <a:lnTo>
                    <a:pt x="946" y="232"/>
                  </a:lnTo>
                  <a:lnTo>
                    <a:pt x="939" y="228"/>
                  </a:lnTo>
                  <a:lnTo>
                    <a:pt x="934" y="223"/>
                  </a:lnTo>
                  <a:lnTo>
                    <a:pt x="930" y="218"/>
                  </a:lnTo>
                  <a:lnTo>
                    <a:pt x="928" y="214"/>
                  </a:lnTo>
                  <a:lnTo>
                    <a:pt x="928" y="209"/>
                  </a:lnTo>
                  <a:lnTo>
                    <a:pt x="932" y="202"/>
                  </a:lnTo>
                  <a:lnTo>
                    <a:pt x="940" y="195"/>
                  </a:lnTo>
                  <a:lnTo>
                    <a:pt x="951" y="189"/>
                  </a:lnTo>
                  <a:lnTo>
                    <a:pt x="964" y="182"/>
                  </a:lnTo>
                  <a:lnTo>
                    <a:pt x="976" y="175"/>
                  </a:lnTo>
                  <a:lnTo>
                    <a:pt x="989" y="167"/>
                  </a:lnTo>
                  <a:lnTo>
                    <a:pt x="1003" y="159"/>
                  </a:lnTo>
                  <a:lnTo>
                    <a:pt x="1016" y="151"/>
                  </a:lnTo>
                  <a:lnTo>
                    <a:pt x="1029" y="142"/>
                  </a:lnTo>
                  <a:lnTo>
                    <a:pt x="1043" y="134"/>
                  </a:lnTo>
                  <a:lnTo>
                    <a:pt x="1056" y="126"/>
                  </a:lnTo>
                  <a:lnTo>
                    <a:pt x="1068" y="117"/>
                  </a:lnTo>
                  <a:lnTo>
                    <a:pt x="1081" y="109"/>
                  </a:lnTo>
                  <a:lnTo>
                    <a:pt x="1092" y="102"/>
                  </a:lnTo>
                  <a:lnTo>
                    <a:pt x="1103" y="94"/>
                  </a:lnTo>
                  <a:lnTo>
                    <a:pt x="1113" y="87"/>
                  </a:lnTo>
                  <a:lnTo>
                    <a:pt x="1122" y="80"/>
                  </a:lnTo>
                  <a:lnTo>
                    <a:pt x="1130" y="73"/>
                  </a:lnTo>
                  <a:lnTo>
                    <a:pt x="1137" y="68"/>
                  </a:lnTo>
                  <a:lnTo>
                    <a:pt x="1148" y="61"/>
                  </a:lnTo>
                  <a:lnTo>
                    <a:pt x="1162" y="57"/>
                  </a:lnTo>
                  <a:lnTo>
                    <a:pt x="1179" y="57"/>
                  </a:lnTo>
                  <a:lnTo>
                    <a:pt x="1196" y="58"/>
                  </a:lnTo>
                  <a:lnTo>
                    <a:pt x="1215" y="61"/>
                  </a:lnTo>
                  <a:lnTo>
                    <a:pt x="1234" y="65"/>
                  </a:lnTo>
                  <a:lnTo>
                    <a:pt x="1253" y="69"/>
                  </a:lnTo>
                  <a:lnTo>
                    <a:pt x="1270" y="73"/>
                  </a:lnTo>
                  <a:lnTo>
                    <a:pt x="1274" y="75"/>
                  </a:lnTo>
                  <a:lnTo>
                    <a:pt x="1279" y="76"/>
                  </a:lnTo>
                  <a:lnTo>
                    <a:pt x="1284" y="77"/>
                  </a:lnTo>
                  <a:lnTo>
                    <a:pt x="1287" y="78"/>
                  </a:lnTo>
                  <a:lnTo>
                    <a:pt x="1292" y="79"/>
                  </a:lnTo>
                  <a:lnTo>
                    <a:pt x="1296" y="79"/>
                  </a:lnTo>
                  <a:lnTo>
                    <a:pt x="1301" y="80"/>
                  </a:lnTo>
                  <a:lnTo>
                    <a:pt x="1304" y="81"/>
                  </a:lnTo>
                  <a:lnTo>
                    <a:pt x="1322" y="85"/>
                  </a:lnTo>
                  <a:lnTo>
                    <a:pt x="1339" y="87"/>
                  </a:lnTo>
                  <a:lnTo>
                    <a:pt x="1356" y="88"/>
                  </a:lnTo>
                  <a:lnTo>
                    <a:pt x="1373" y="91"/>
                  </a:lnTo>
                  <a:lnTo>
                    <a:pt x="1391" y="92"/>
                  </a:lnTo>
                  <a:lnTo>
                    <a:pt x="1407" y="92"/>
                  </a:lnTo>
                  <a:lnTo>
                    <a:pt x="1423" y="93"/>
                  </a:lnTo>
                  <a:lnTo>
                    <a:pt x="1438" y="93"/>
                  </a:lnTo>
                  <a:lnTo>
                    <a:pt x="1447" y="93"/>
                  </a:lnTo>
                  <a:lnTo>
                    <a:pt x="1456" y="93"/>
                  </a:lnTo>
                  <a:lnTo>
                    <a:pt x="1467" y="93"/>
                  </a:lnTo>
                  <a:lnTo>
                    <a:pt x="1475" y="94"/>
                  </a:lnTo>
                  <a:lnTo>
                    <a:pt x="1484" y="94"/>
                  </a:lnTo>
                  <a:lnTo>
                    <a:pt x="1491" y="95"/>
                  </a:lnTo>
                  <a:lnTo>
                    <a:pt x="1497" y="96"/>
                  </a:lnTo>
                  <a:lnTo>
                    <a:pt x="1501" y="98"/>
                  </a:lnTo>
                  <a:lnTo>
                    <a:pt x="1508" y="104"/>
                  </a:lnTo>
                  <a:lnTo>
                    <a:pt x="1522" y="103"/>
                  </a:lnTo>
                  <a:lnTo>
                    <a:pt x="1527" y="103"/>
                  </a:lnTo>
                  <a:lnTo>
                    <a:pt x="1536" y="104"/>
                  </a:lnTo>
                  <a:lnTo>
                    <a:pt x="1552" y="108"/>
                  </a:lnTo>
                  <a:lnTo>
                    <a:pt x="1570" y="115"/>
                  </a:lnTo>
                  <a:lnTo>
                    <a:pt x="1592" y="128"/>
                  </a:lnTo>
                  <a:lnTo>
                    <a:pt x="1615" y="146"/>
                  </a:lnTo>
                  <a:lnTo>
                    <a:pt x="1639" y="172"/>
                  </a:lnTo>
                  <a:lnTo>
                    <a:pt x="1662" y="207"/>
                  </a:lnTo>
                  <a:lnTo>
                    <a:pt x="1671" y="221"/>
                  </a:lnTo>
                  <a:lnTo>
                    <a:pt x="2222" y="224"/>
                  </a:lnTo>
                  <a:lnTo>
                    <a:pt x="2200" y="679"/>
                  </a:lnTo>
                  <a:lnTo>
                    <a:pt x="1697" y="679"/>
                  </a:lnTo>
                  <a:lnTo>
                    <a:pt x="1697" y="328"/>
                  </a:lnTo>
                  <a:lnTo>
                    <a:pt x="1896" y="330"/>
                  </a:lnTo>
                  <a:lnTo>
                    <a:pt x="1896" y="594"/>
                  </a:lnTo>
                  <a:lnTo>
                    <a:pt x="1954" y="594"/>
                  </a:lnTo>
                  <a:lnTo>
                    <a:pt x="1954" y="275"/>
                  </a:lnTo>
                  <a:lnTo>
                    <a:pt x="1641" y="270"/>
                  </a:lnTo>
                  <a:lnTo>
                    <a:pt x="1641" y="736"/>
                  </a:lnTo>
                  <a:lnTo>
                    <a:pt x="2254" y="736"/>
                  </a:lnTo>
                  <a:lnTo>
                    <a:pt x="2282" y="168"/>
                  </a:lnTo>
                  <a:lnTo>
                    <a:pt x="1703" y="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856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07288" cy="804337"/>
          </a:xfrm>
        </p:spPr>
        <p:txBody>
          <a:bodyPr>
            <a:noAutofit/>
          </a:bodyPr>
          <a:lstStyle/>
          <a:p>
            <a:pPr algn="l"/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br>
              <a:rPr lang="ru-RU" sz="1400" b="1" dirty="0"/>
            </a:br>
            <a:r>
              <a:rPr lang="ru-RU" sz="1800" b="1" dirty="0"/>
              <a:t>Уважаемый молодой коллега! Ваша трудовая деятельность только начинается. </a:t>
            </a:r>
            <a:br>
              <a:rPr lang="ru-RU" sz="1800" b="1" dirty="0"/>
            </a:br>
            <a:r>
              <a:rPr lang="ru-RU" sz="1800" b="1" dirty="0"/>
              <a:t>Любая деятельность начинается с планирования работы. Не забудьте, составляя план работы: сделать анализ работы за предыдущий год; определить цель, поставить воспитательные задачи. </a:t>
            </a:r>
            <a:br>
              <a:rPr lang="ru-RU" sz="1800" b="1" dirty="0"/>
            </a:br>
            <a:r>
              <a:rPr lang="ru-RU" sz="1800" b="1" dirty="0"/>
              <a:t>Постарайтесь спланировать экскурсии, развлечения, темы родительских собраний.</a:t>
            </a:r>
            <a:br>
              <a:rPr lang="ru-RU" sz="1800" b="1" dirty="0"/>
            </a:br>
            <a:r>
              <a:rPr lang="ru-RU" sz="1800" b="1" dirty="0"/>
              <a:t>Подумайте над темой самообразования.</a:t>
            </a:r>
            <a:br>
              <a:rPr lang="ru-RU" sz="1800" b="1" dirty="0"/>
            </a:br>
            <a:r>
              <a:rPr lang="ru-RU" sz="1800" b="1" dirty="0"/>
              <a:t>Вы можете включить в план работы следующие разделы:</a:t>
            </a:r>
            <a:br>
              <a:rPr lang="ru-RU" sz="1800" b="1" dirty="0"/>
            </a:br>
            <a:r>
              <a:rPr lang="ru-RU" sz="1800" b="1" dirty="0"/>
              <a:t>- занятия; участие в мероприятиях; дела группы; работа с родителями;  индивидуальная работа с воспитанниками. </a:t>
            </a:r>
            <a:br>
              <a:rPr lang="ru-RU" sz="1800" b="1" dirty="0"/>
            </a:br>
            <a:r>
              <a:rPr lang="ru-RU" sz="1800" b="1" dirty="0"/>
              <a:t>Приготовьтесь к тому, что воспитатель  ведет следующую документацию:</a:t>
            </a:r>
            <a:br>
              <a:rPr lang="ru-RU" sz="1800" b="1" dirty="0"/>
            </a:br>
            <a:r>
              <a:rPr lang="ru-RU" sz="1800" b="1" dirty="0"/>
              <a:t>- рабочие тетради; журнал посещаемости; план воспитательной работы ; </a:t>
            </a:r>
            <a:br>
              <a:rPr lang="ru-RU" sz="1800" b="1" dirty="0"/>
            </a:br>
            <a:r>
              <a:rPr lang="ru-RU" sz="1800" b="1" dirty="0"/>
              <a:t>- личные дела воспитанников; </a:t>
            </a:r>
            <a:br>
              <a:rPr lang="ru-RU" sz="1800" b="1" dirty="0"/>
            </a:br>
            <a:r>
              <a:rPr lang="ru-RU" sz="1800" b="1" dirty="0"/>
              <a:t>- психолого-педагогические карты изучения личности воспитанников (по необходимости); </a:t>
            </a:r>
            <a:br>
              <a:rPr lang="ru-RU" sz="1800" b="1" dirty="0"/>
            </a:br>
            <a:r>
              <a:rPr lang="ru-RU" sz="1800" b="1" dirty="0"/>
              <a:t>- папки с разработками воспитательных мероприятий. </a:t>
            </a:r>
            <a:br>
              <a:rPr lang="ru-RU" sz="1800" b="1" dirty="0"/>
            </a:br>
            <a:r>
              <a:rPr lang="ru-RU" sz="1800" b="1" dirty="0"/>
              <a:t>Составьте себе памятку: </a:t>
            </a:r>
            <a:br>
              <a:rPr lang="ru-RU" sz="1800" b="1" dirty="0"/>
            </a:br>
            <a:r>
              <a:rPr lang="ru-RU" sz="1800" b="1" dirty="0"/>
              <a:t>- список многодетных и социально не защищенных семей; </a:t>
            </a:r>
            <a:br>
              <a:rPr lang="ru-RU" sz="1800" b="1" dirty="0"/>
            </a:br>
            <a:r>
              <a:rPr lang="ru-RU" sz="1800" b="1" dirty="0"/>
              <a:t>- сведения о воспитанниках группы и их родителях с указанием домашнего адреса, телефона; </a:t>
            </a:r>
            <a:br>
              <a:rPr lang="ru-RU" sz="1800" b="1" dirty="0"/>
            </a:br>
            <a:r>
              <a:rPr lang="ru-RU" sz="1800" b="1" dirty="0"/>
              <a:t>- педсоветы  в квартал 1 раз ; расписание занятий  группы; </a:t>
            </a:r>
            <a:br>
              <a:rPr lang="ru-RU" sz="1800" b="1" dirty="0"/>
            </a:br>
            <a:r>
              <a:rPr lang="ru-RU" sz="1800" b="1" dirty="0"/>
              <a:t>- состав родительского комитета;</a:t>
            </a:r>
            <a:br>
              <a:rPr lang="ru-RU" sz="1800" b="1" dirty="0"/>
            </a:br>
            <a:r>
              <a:rPr lang="ru-RU" sz="1800" b="1" dirty="0"/>
              <a:t>- дни рождения воспитанников  по месяцам.</a:t>
            </a:r>
            <a:br>
              <a:rPr lang="ru-RU" sz="1800" b="1" dirty="0"/>
            </a:br>
            <a:endParaRPr lang="ru-RU" sz="1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19" y="-42500"/>
            <a:ext cx="81369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/>
                <a:solidFill>
                  <a:srgbClr val="FF0000"/>
                </a:solidFill>
                <a:effectLst/>
              </a:rPr>
              <a:t>ПАМЯТКА молодому воспитателю</a:t>
            </a:r>
          </a:p>
        </p:txBody>
      </p:sp>
      <p:pic>
        <p:nvPicPr>
          <p:cNvPr id="10" name="Picture 7" descr="j02957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464" y="1909987"/>
            <a:ext cx="1304843" cy="144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535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" y="1122"/>
            <a:ext cx="8858256" cy="117053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872" y="980728"/>
            <a:ext cx="900112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u="sng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Старайтесь!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Иметь в душе прекрасный идеал, высокую мечту и стремиться к ней. 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Расти профессионально, быть в курсе последних достижений 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педагогической науки, не останавливаться на достигнутом.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Быть всегда в равновесии, сдерживая отрицательные эмоции.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Выходить из конфликтных ситуаций с достоинством и юмором.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Быть всегда доброжелательным. Дружелюбие – основа вашего здоровья.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Всюду навести порядок и уют, создать оазис доброты, любви и красоты – в душе, в семье, на работе. 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Быть добрым и честным. </a:t>
            </a:r>
          </a:p>
          <a:p>
            <a:pPr>
              <a:spcAft>
                <a:spcPts val="0"/>
              </a:spcAft>
            </a:pPr>
            <a:r>
              <a:rPr lang="ru-RU" sz="1600" b="1" u="sng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Помните!</a:t>
            </a:r>
            <a:endParaRPr lang="ru-RU" sz="1600" b="1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"Терпение – дар Неба". Обладающий терпением не унизится до раздражения.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Всегда есть тот, кому нужна ваша помощь, кому труднее, чем вам.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Коллектив – это тоже семья. Укрепляйте мир нашей семьи добрыми мыслями, добрыми словами, добрыми делами.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Когда ребенок разговаривает с вами, слушайте его внимательно.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скупитесь на похвалу.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Следите за внешностью и поведением.</a:t>
            </a:r>
          </a:p>
          <a:p>
            <a:pPr>
              <a:spcAft>
                <a:spcPts val="0"/>
              </a:spcAft>
            </a:pPr>
            <a:r>
              <a:rPr lang="ru-RU" sz="1600" b="1" u="sng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детском саду запрещается</a:t>
            </a:r>
            <a:r>
              <a:rPr lang="ru-RU" sz="16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Кричать и наказывать детей.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Приходить к детям с плохим настроением.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Обсуждать с родителями поведение чужого ребенка.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Унижать ребенка.</a:t>
            </a:r>
          </a:p>
        </p:txBody>
      </p:sp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6670673" y="837080"/>
            <a:ext cx="2087563" cy="2019300"/>
            <a:chOff x="2200" y="2750"/>
            <a:chExt cx="1315" cy="1272"/>
          </a:xfrm>
        </p:grpSpPr>
        <p:sp>
          <p:nvSpPr>
            <p:cNvPr id="10" name="AutoShape 13"/>
            <p:cNvSpPr>
              <a:spLocks noChangeAspect="1" noChangeArrowheads="1" noTextEdit="1"/>
            </p:cNvSpPr>
            <p:nvPr/>
          </p:nvSpPr>
          <p:spPr bwMode="auto">
            <a:xfrm>
              <a:off x="2200" y="2750"/>
              <a:ext cx="1315" cy="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auto">
            <a:xfrm>
              <a:off x="2200" y="2750"/>
              <a:ext cx="1315" cy="1272"/>
            </a:xfrm>
            <a:custGeom>
              <a:avLst/>
              <a:gdLst>
                <a:gd name="T0" fmla="*/ 13 w 2630"/>
                <a:gd name="T1" fmla="*/ 20 h 2544"/>
                <a:gd name="T2" fmla="*/ 21 w 2630"/>
                <a:gd name="T3" fmla="*/ 5 h 2544"/>
                <a:gd name="T4" fmla="*/ 6 w 2630"/>
                <a:gd name="T5" fmla="*/ 0 h 2544"/>
                <a:gd name="T6" fmla="*/ 0 w 2630"/>
                <a:gd name="T7" fmla="*/ 11 h 2544"/>
                <a:gd name="T8" fmla="*/ 13 w 2630"/>
                <a:gd name="T9" fmla="*/ 20 h 25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30"/>
                <a:gd name="T16" fmla="*/ 0 h 2544"/>
                <a:gd name="T17" fmla="*/ 2630 w 2630"/>
                <a:gd name="T18" fmla="*/ 2544 h 25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30" h="2544">
                  <a:moveTo>
                    <a:pt x="1687" y="2544"/>
                  </a:moveTo>
                  <a:lnTo>
                    <a:pt x="2630" y="602"/>
                  </a:lnTo>
                  <a:lnTo>
                    <a:pt x="824" y="0"/>
                  </a:lnTo>
                  <a:lnTo>
                    <a:pt x="0" y="1522"/>
                  </a:lnTo>
                  <a:lnTo>
                    <a:pt x="1687" y="2544"/>
                  </a:lnTo>
                  <a:close/>
                </a:path>
              </a:pathLst>
            </a:custGeom>
            <a:solidFill>
              <a:srgbClr val="027C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auto">
            <a:xfrm>
              <a:off x="2259" y="2943"/>
              <a:ext cx="1239" cy="983"/>
            </a:xfrm>
            <a:custGeom>
              <a:avLst/>
              <a:gdLst>
                <a:gd name="T0" fmla="*/ 12 w 2476"/>
                <a:gd name="T1" fmla="*/ 2 h 1966"/>
                <a:gd name="T2" fmla="*/ 13 w 2476"/>
                <a:gd name="T3" fmla="*/ 2 h 1966"/>
                <a:gd name="T4" fmla="*/ 14 w 2476"/>
                <a:gd name="T5" fmla="*/ 2 h 1966"/>
                <a:gd name="T6" fmla="*/ 15 w 2476"/>
                <a:gd name="T7" fmla="*/ 2 h 1966"/>
                <a:gd name="T8" fmla="*/ 16 w 2476"/>
                <a:gd name="T9" fmla="*/ 2 h 1966"/>
                <a:gd name="T10" fmla="*/ 17 w 2476"/>
                <a:gd name="T11" fmla="*/ 2 h 1966"/>
                <a:gd name="T12" fmla="*/ 18 w 2476"/>
                <a:gd name="T13" fmla="*/ 3 h 1966"/>
                <a:gd name="T14" fmla="*/ 18 w 2476"/>
                <a:gd name="T15" fmla="*/ 3 h 1966"/>
                <a:gd name="T16" fmla="*/ 19 w 2476"/>
                <a:gd name="T17" fmla="*/ 5 h 1966"/>
                <a:gd name="T18" fmla="*/ 19 w 2476"/>
                <a:gd name="T19" fmla="*/ 8 h 1966"/>
                <a:gd name="T20" fmla="*/ 20 w 2476"/>
                <a:gd name="T21" fmla="*/ 10 h 1966"/>
                <a:gd name="T22" fmla="*/ 20 w 2476"/>
                <a:gd name="T23" fmla="*/ 12 h 1966"/>
                <a:gd name="T24" fmla="*/ 19 w 2476"/>
                <a:gd name="T25" fmla="*/ 12 h 1966"/>
                <a:gd name="T26" fmla="*/ 19 w 2476"/>
                <a:gd name="T27" fmla="*/ 13 h 1966"/>
                <a:gd name="T28" fmla="*/ 17 w 2476"/>
                <a:gd name="T29" fmla="*/ 13 h 1966"/>
                <a:gd name="T30" fmla="*/ 16 w 2476"/>
                <a:gd name="T31" fmla="*/ 12 h 1966"/>
                <a:gd name="T32" fmla="*/ 15 w 2476"/>
                <a:gd name="T33" fmla="*/ 12 h 1966"/>
                <a:gd name="T34" fmla="*/ 14 w 2476"/>
                <a:gd name="T35" fmla="*/ 12 h 1966"/>
                <a:gd name="T36" fmla="*/ 14 w 2476"/>
                <a:gd name="T37" fmla="*/ 12 h 1966"/>
                <a:gd name="T38" fmla="*/ 13 w 2476"/>
                <a:gd name="T39" fmla="*/ 13 h 1966"/>
                <a:gd name="T40" fmla="*/ 13 w 2476"/>
                <a:gd name="T41" fmla="*/ 15 h 1966"/>
                <a:gd name="T42" fmla="*/ 12 w 2476"/>
                <a:gd name="T43" fmla="*/ 15 h 1966"/>
                <a:gd name="T44" fmla="*/ 12 w 2476"/>
                <a:gd name="T45" fmla="*/ 14 h 1966"/>
                <a:gd name="T46" fmla="*/ 11 w 2476"/>
                <a:gd name="T47" fmla="*/ 15 h 1966"/>
                <a:gd name="T48" fmla="*/ 11 w 2476"/>
                <a:gd name="T49" fmla="*/ 15 h 1966"/>
                <a:gd name="T50" fmla="*/ 11 w 2476"/>
                <a:gd name="T51" fmla="*/ 13 h 1966"/>
                <a:gd name="T52" fmla="*/ 11 w 2476"/>
                <a:gd name="T53" fmla="*/ 13 h 1966"/>
                <a:gd name="T54" fmla="*/ 10 w 2476"/>
                <a:gd name="T55" fmla="*/ 14 h 1966"/>
                <a:gd name="T56" fmla="*/ 10 w 2476"/>
                <a:gd name="T57" fmla="*/ 14 h 1966"/>
                <a:gd name="T58" fmla="*/ 9 w 2476"/>
                <a:gd name="T59" fmla="*/ 14 h 1966"/>
                <a:gd name="T60" fmla="*/ 9 w 2476"/>
                <a:gd name="T61" fmla="*/ 14 h 1966"/>
                <a:gd name="T62" fmla="*/ 8 w 2476"/>
                <a:gd name="T63" fmla="*/ 13 h 1966"/>
                <a:gd name="T64" fmla="*/ 7 w 2476"/>
                <a:gd name="T65" fmla="*/ 13 h 1966"/>
                <a:gd name="T66" fmla="*/ 6 w 2476"/>
                <a:gd name="T67" fmla="*/ 13 h 1966"/>
                <a:gd name="T68" fmla="*/ 5 w 2476"/>
                <a:gd name="T69" fmla="*/ 13 h 1966"/>
                <a:gd name="T70" fmla="*/ 3 w 2476"/>
                <a:gd name="T71" fmla="*/ 13 h 1966"/>
                <a:gd name="T72" fmla="*/ 2 w 2476"/>
                <a:gd name="T73" fmla="*/ 13 h 1966"/>
                <a:gd name="T74" fmla="*/ 2 w 2476"/>
                <a:gd name="T75" fmla="*/ 13 h 1966"/>
                <a:gd name="T76" fmla="*/ 1 w 2476"/>
                <a:gd name="T77" fmla="*/ 13 h 1966"/>
                <a:gd name="T78" fmla="*/ 1 w 2476"/>
                <a:gd name="T79" fmla="*/ 12 h 1966"/>
                <a:gd name="T80" fmla="*/ 1 w 2476"/>
                <a:gd name="T81" fmla="*/ 11 h 1966"/>
                <a:gd name="T82" fmla="*/ 1 w 2476"/>
                <a:gd name="T83" fmla="*/ 9 h 1966"/>
                <a:gd name="T84" fmla="*/ 1 w 2476"/>
                <a:gd name="T85" fmla="*/ 5 h 1966"/>
                <a:gd name="T86" fmla="*/ 2 w 2476"/>
                <a:gd name="T87" fmla="*/ 3 h 1966"/>
                <a:gd name="T88" fmla="*/ 2 w 2476"/>
                <a:gd name="T89" fmla="*/ 3 h 1966"/>
                <a:gd name="T90" fmla="*/ 3 w 2476"/>
                <a:gd name="T91" fmla="*/ 2 h 1966"/>
                <a:gd name="T92" fmla="*/ 3 w 2476"/>
                <a:gd name="T93" fmla="*/ 2 h 1966"/>
                <a:gd name="T94" fmla="*/ 4 w 2476"/>
                <a:gd name="T95" fmla="*/ 2 h 1966"/>
                <a:gd name="T96" fmla="*/ 5 w 2476"/>
                <a:gd name="T97" fmla="*/ 2 h 1966"/>
                <a:gd name="T98" fmla="*/ 7 w 2476"/>
                <a:gd name="T99" fmla="*/ 2 h 1966"/>
                <a:gd name="T100" fmla="*/ 8 w 2476"/>
                <a:gd name="T101" fmla="*/ 2 h 1966"/>
                <a:gd name="T102" fmla="*/ 9 w 2476"/>
                <a:gd name="T103" fmla="*/ 2 h 1966"/>
                <a:gd name="T104" fmla="*/ 10 w 2476"/>
                <a:gd name="T105" fmla="*/ 3 h 1966"/>
                <a:gd name="T106" fmla="*/ 10 w 2476"/>
                <a:gd name="T107" fmla="*/ 4 h 1966"/>
                <a:gd name="T108" fmla="*/ 11 w 2476"/>
                <a:gd name="T109" fmla="*/ 2 h 1966"/>
                <a:gd name="T110" fmla="*/ 11 w 2476"/>
                <a:gd name="T111" fmla="*/ 1 h 1966"/>
                <a:gd name="T112" fmla="*/ 11 w 2476"/>
                <a:gd name="T113" fmla="*/ 1 h 1966"/>
                <a:gd name="T114" fmla="*/ 12 w 2476"/>
                <a:gd name="T115" fmla="*/ 1 h 19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476"/>
                <a:gd name="T175" fmla="*/ 0 h 1966"/>
                <a:gd name="T176" fmla="*/ 2476 w 2476"/>
                <a:gd name="T177" fmla="*/ 1966 h 19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476" h="1966">
                  <a:moveTo>
                    <a:pt x="1475" y="135"/>
                  </a:moveTo>
                  <a:lnTo>
                    <a:pt x="1477" y="232"/>
                  </a:lnTo>
                  <a:lnTo>
                    <a:pt x="1495" y="226"/>
                  </a:lnTo>
                  <a:lnTo>
                    <a:pt x="1511" y="219"/>
                  </a:lnTo>
                  <a:lnTo>
                    <a:pt x="1528" y="212"/>
                  </a:lnTo>
                  <a:lnTo>
                    <a:pt x="1546" y="204"/>
                  </a:lnTo>
                  <a:lnTo>
                    <a:pt x="1562" y="198"/>
                  </a:lnTo>
                  <a:lnTo>
                    <a:pt x="1580" y="189"/>
                  </a:lnTo>
                  <a:lnTo>
                    <a:pt x="1598" y="184"/>
                  </a:lnTo>
                  <a:lnTo>
                    <a:pt x="1617" y="180"/>
                  </a:lnTo>
                  <a:lnTo>
                    <a:pt x="1641" y="176"/>
                  </a:lnTo>
                  <a:lnTo>
                    <a:pt x="1666" y="172"/>
                  </a:lnTo>
                  <a:lnTo>
                    <a:pt x="1691" y="169"/>
                  </a:lnTo>
                  <a:lnTo>
                    <a:pt x="1717" y="168"/>
                  </a:lnTo>
                  <a:lnTo>
                    <a:pt x="1742" y="167"/>
                  </a:lnTo>
                  <a:lnTo>
                    <a:pt x="1768" y="167"/>
                  </a:lnTo>
                  <a:lnTo>
                    <a:pt x="1793" y="168"/>
                  </a:lnTo>
                  <a:lnTo>
                    <a:pt x="1820" y="169"/>
                  </a:lnTo>
                  <a:lnTo>
                    <a:pt x="1845" y="171"/>
                  </a:lnTo>
                  <a:lnTo>
                    <a:pt x="1871" y="175"/>
                  </a:lnTo>
                  <a:lnTo>
                    <a:pt x="1896" y="179"/>
                  </a:lnTo>
                  <a:lnTo>
                    <a:pt x="1921" y="183"/>
                  </a:lnTo>
                  <a:lnTo>
                    <a:pt x="1947" y="188"/>
                  </a:lnTo>
                  <a:lnTo>
                    <a:pt x="1971" y="193"/>
                  </a:lnTo>
                  <a:lnTo>
                    <a:pt x="1995" y="200"/>
                  </a:lnTo>
                  <a:lnTo>
                    <a:pt x="2019" y="208"/>
                  </a:lnTo>
                  <a:lnTo>
                    <a:pt x="2039" y="215"/>
                  </a:lnTo>
                  <a:lnTo>
                    <a:pt x="2058" y="222"/>
                  </a:lnTo>
                  <a:lnTo>
                    <a:pt x="2078" y="227"/>
                  </a:lnTo>
                  <a:lnTo>
                    <a:pt x="2098" y="234"/>
                  </a:lnTo>
                  <a:lnTo>
                    <a:pt x="2118" y="240"/>
                  </a:lnTo>
                  <a:lnTo>
                    <a:pt x="2138" y="248"/>
                  </a:lnTo>
                  <a:lnTo>
                    <a:pt x="2157" y="255"/>
                  </a:lnTo>
                  <a:lnTo>
                    <a:pt x="2177" y="263"/>
                  </a:lnTo>
                  <a:lnTo>
                    <a:pt x="2195" y="271"/>
                  </a:lnTo>
                  <a:lnTo>
                    <a:pt x="2214" y="280"/>
                  </a:lnTo>
                  <a:lnTo>
                    <a:pt x="2233" y="290"/>
                  </a:lnTo>
                  <a:lnTo>
                    <a:pt x="2250" y="300"/>
                  </a:lnTo>
                  <a:lnTo>
                    <a:pt x="2268" y="313"/>
                  </a:lnTo>
                  <a:lnTo>
                    <a:pt x="2284" y="325"/>
                  </a:lnTo>
                  <a:lnTo>
                    <a:pt x="2300" y="338"/>
                  </a:lnTo>
                  <a:lnTo>
                    <a:pt x="2316" y="353"/>
                  </a:lnTo>
                  <a:lnTo>
                    <a:pt x="2322" y="381"/>
                  </a:lnTo>
                  <a:lnTo>
                    <a:pt x="2333" y="438"/>
                  </a:lnTo>
                  <a:lnTo>
                    <a:pt x="2345" y="521"/>
                  </a:lnTo>
                  <a:lnTo>
                    <a:pt x="2360" y="619"/>
                  </a:lnTo>
                  <a:lnTo>
                    <a:pt x="2375" y="724"/>
                  </a:lnTo>
                  <a:lnTo>
                    <a:pt x="2392" y="833"/>
                  </a:lnTo>
                  <a:lnTo>
                    <a:pt x="2409" y="933"/>
                  </a:lnTo>
                  <a:lnTo>
                    <a:pt x="2427" y="1020"/>
                  </a:lnTo>
                  <a:lnTo>
                    <a:pt x="2436" y="1064"/>
                  </a:lnTo>
                  <a:lnTo>
                    <a:pt x="2444" y="1110"/>
                  </a:lnTo>
                  <a:lnTo>
                    <a:pt x="2451" y="1154"/>
                  </a:lnTo>
                  <a:lnTo>
                    <a:pt x="2458" y="1199"/>
                  </a:lnTo>
                  <a:lnTo>
                    <a:pt x="2463" y="1246"/>
                  </a:lnTo>
                  <a:lnTo>
                    <a:pt x="2468" y="1292"/>
                  </a:lnTo>
                  <a:lnTo>
                    <a:pt x="2472" y="1338"/>
                  </a:lnTo>
                  <a:lnTo>
                    <a:pt x="2476" y="1384"/>
                  </a:lnTo>
                  <a:lnTo>
                    <a:pt x="2475" y="1400"/>
                  </a:lnTo>
                  <a:lnTo>
                    <a:pt x="2470" y="1416"/>
                  </a:lnTo>
                  <a:lnTo>
                    <a:pt x="2466" y="1432"/>
                  </a:lnTo>
                  <a:lnTo>
                    <a:pt x="2467" y="1448"/>
                  </a:lnTo>
                  <a:lnTo>
                    <a:pt x="2447" y="1468"/>
                  </a:lnTo>
                  <a:lnTo>
                    <a:pt x="2428" y="1491"/>
                  </a:lnTo>
                  <a:lnTo>
                    <a:pt x="2411" y="1514"/>
                  </a:lnTo>
                  <a:lnTo>
                    <a:pt x="2395" y="1538"/>
                  </a:lnTo>
                  <a:lnTo>
                    <a:pt x="2379" y="1560"/>
                  </a:lnTo>
                  <a:lnTo>
                    <a:pt x="2360" y="1583"/>
                  </a:lnTo>
                  <a:lnTo>
                    <a:pt x="2341" y="1605"/>
                  </a:lnTo>
                  <a:lnTo>
                    <a:pt x="2318" y="1623"/>
                  </a:lnTo>
                  <a:lnTo>
                    <a:pt x="2288" y="1609"/>
                  </a:lnTo>
                  <a:lnTo>
                    <a:pt x="2257" y="1595"/>
                  </a:lnTo>
                  <a:lnTo>
                    <a:pt x="2225" y="1583"/>
                  </a:lnTo>
                  <a:lnTo>
                    <a:pt x="2193" y="1572"/>
                  </a:lnTo>
                  <a:lnTo>
                    <a:pt x="2161" y="1562"/>
                  </a:lnTo>
                  <a:lnTo>
                    <a:pt x="2129" y="1554"/>
                  </a:lnTo>
                  <a:lnTo>
                    <a:pt x="2095" y="1546"/>
                  </a:lnTo>
                  <a:lnTo>
                    <a:pt x="2062" y="1538"/>
                  </a:lnTo>
                  <a:lnTo>
                    <a:pt x="2027" y="1532"/>
                  </a:lnTo>
                  <a:lnTo>
                    <a:pt x="1994" y="1527"/>
                  </a:lnTo>
                  <a:lnTo>
                    <a:pt x="1959" y="1523"/>
                  </a:lnTo>
                  <a:lnTo>
                    <a:pt x="1925" y="1520"/>
                  </a:lnTo>
                  <a:lnTo>
                    <a:pt x="1891" y="1519"/>
                  </a:lnTo>
                  <a:lnTo>
                    <a:pt x="1856" y="1519"/>
                  </a:lnTo>
                  <a:lnTo>
                    <a:pt x="1822" y="1519"/>
                  </a:lnTo>
                  <a:lnTo>
                    <a:pt x="1788" y="1520"/>
                  </a:lnTo>
                  <a:lnTo>
                    <a:pt x="1776" y="1520"/>
                  </a:lnTo>
                  <a:lnTo>
                    <a:pt x="1764" y="1522"/>
                  </a:lnTo>
                  <a:lnTo>
                    <a:pt x="1752" y="1523"/>
                  </a:lnTo>
                  <a:lnTo>
                    <a:pt x="1738" y="1523"/>
                  </a:lnTo>
                  <a:lnTo>
                    <a:pt x="1725" y="1524"/>
                  </a:lnTo>
                  <a:lnTo>
                    <a:pt x="1711" y="1526"/>
                  </a:lnTo>
                  <a:lnTo>
                    <a:pt x="1699" y="1527"/>
                  </a:lnTo>
                  <a:lnTo>
                    <a:pt x="1686" y="1528"/>
                  </a:lnTo>
                  <a:lnTo>
                    <a:pt x="1667" y="1531"/>
                  </a:lnTo>
                  <a:lnTo>
                    <a:pt x="1647" y="1534"/>
                  </a:lnTo>
                  <a:lnTo>
                    <a:pt x="1627" y="1536"/>
                  </a:lnTo>
                  <a:lnTo>
                    <a:pt x="1607" y="1538"/>
                  </a:lnTo>
                  <a:lnTo>
                    <a:pt x="1588" y="1540"/>
                  </a:lnTo>
                  <a:lnTo>
                    <a:pt x="1568" y="1544"/>
                  </a:lnTo>
                  <a:lnTo>
                    <a:pt x="1551" y="1548"/>
                  </a:lnTo>
                  <a:lnTo>
                    <a:pt x="1534" y="1552"/>
                  </a:lnTo>
                  <a:lnTo>
                    <a:pt x="1536" y="1651"/>
                  </a:lnTo>
                  <a:lnTo>
                    <a:pt x="1540" y="1749"/>
                  </a:lnTo>
                  <a:lnTo>
                    <a:pt x="1542" y="1848"/>
                  </a:lnTo>
                  <a:lnTo>
                    <a:pt x="1534" y="1947"/>
                  </a:lnTo>
                  <a:lnTo>
                    <a:pt x="1516" y="1927"/>
                  </a:lnTo>
                  <a:lnTo>
                    <a:pt x="1503" y="1904"/>
                  </a:lnTo>
                  <a:lnTo>
                    <a:pt x="1492" y="1881"/>
                  </a:lnTo>
                  <a:lnTo>
                    <a:pt x="1483" y="1857"/>
                  </a:lnTo>
                  <a:lnTo>
                    <a:pt x="1475" y="1833"/>
                  </a:lnTo>
                  <a:lnTo>
                    <a:pt x="1468" y="1808"/>
                  </a:lnTo>
                  <a:lnTo>
                    <a:pt x="1460" y="1782"/>
                  </a:lnTo>
                  <a:lnTo>
                    <a:pt x="1451" y="1757"/>
                  </a:lnTo>
                  <a:lnTo>
                    <a:pt x="1440" y="1782"/>
                  </a:lnTo>
                  <a:lnTo>
                    <a:pt x="1431" y="1808"/>
                  </a:lnTo>
                  <a:lnTo>
                    <a:pt x="1421" y="1835"/>
                  </a:lnTo>
                  <a:lnTo>
                    <a:pt x="1413" y="1861"/>
                  </a:lnTo>
                  <a:lnTo>
                    <a:pt x="1405" y="1887"/>
                  </a:lnTo>
                  <a:lnTo>
                    <a:pt x="1396" y="1914"/>
                  </a:lnTo>
                  <a:lnTo>
                    <a:pt x="1387" y="1940"/>
                  </a:lnTo>
                  <a:lnTo>
                    <a:pt x="1377" y="1966"/>
                  </a:lnTo>
                  <a:lnTo>
                    <a:pt x="1372" y="1944"/>
                  </a:lnTo>
                  <a:lnTo>
                    <a:pt x="1361" y="1891"/>
                  </a:lnTo>
                  <a:lnTo>
                    <a:pt x="1350" y="1823"/>
                  </a:lnTo>
                  <a:lnTo>
                    <a:pt x="1348" y="1758"/>
                  </a:lnTo>
                  <a:lnTo>
                    <a:pt x="1349" y="1722"/>
                  </a:lnTo>
                  <a:lnTo>
                    <a:pt x="1350" y="1688"/>
                  </a:lnTo>
                  <a:lnTo>
                    <a:pt x="1352" y="1653"/>
                  </a:lnTo>
                  <a:lnTo>
                    <a:pt x="1352" y="1615"/>
                  </a:lnTo>
                  <a:lnTo>
                    <a:pt x="1342" y="1618"/>
                  </a:lnTo>
                  <a:lnTo>
                    <a:pt x="1333" y="1622"/>
                  </a:lnTo>
                  <a:lnTo>
                    <a:pt x="1325" y="1627"/>
                  </a:lnTo>
                  <a:lnTo>
                    <a:pt x="1316" y="1633"/>
                  </a:lnTo>
                  <a:lnTo>
                    <a:pt x="1308" y="1638"/>
                  </a:lnTo>
                  <a:lnTo>
                    <a:pt x="1298" y="1643"/>
                  </a:lnTo>
                  <a:lnTo>
                    <a:pt x="1289" y="1647"/>
                  </a:lnTo>
                  <a:lnTo>
                    <a:pt x="1280" y="1650"/>
                  </a:lnTo>
                  <a:lnTo>
                    <a:pt x="1270" y="1666"/>
                  </a:lnTo>
                  <a:lnTo>
                    <a:pt x="1258" y="1677"/>
                  </a:lnTo>
                  <a:lnTo>
                    <a:pt x="1243" y="1684"/>
                  </a:lnTo>
                  <a:lnTo>
                    <a:pt x="1226" y="1688"/>
                  </a:lnTo>
                  <a:lnTo>
                    <a:pt x="1209" y="1690"/>
                  </a:lnTo>
                  <a:lnTo>
                    <a:pt x="1191" y="1690"/>
                  </a:lnTo>
                  <a:lnTo>
                    <a:pt x="1173" y="1692"/>
                  </a:lnTo>
                  <a:lnTo>
                    <a:pt x="1155" y="1693"/>
                  </a:lnTo>
                  <a:lnTo>
                    <a:pt x="1142" y="1696"/>
                  </a:lnTo>
                  <a:lnTo>
                    <a:pt x="1128" y="1697"/>
                  </a:lnTo>
                  <a:lnTo>
                    <a:pt x="1115" y="1700"/>
                  </a:lnTo>
                  <a:lnTo>
                    <a:pt x="1102" y="1702"/>
                  </a:lnTo>
                  <a:lnTo>
                    <a:pt x="1087" y="1705"/>
                  </a:lnTo>
                  <a:lnTo>
                    <a:pt x="1074" y="1706"/>
                  </a:lnTo>
                  <a:lnTo>
                    <a:pt x="1060" y="1708"/>
                  </a:lnTo>
                  <a:lnTo>
                    <a:pt x="1047" y="1708"/>
                  </a:lnTo>
                  <a:lnTo>
                    <a:pt x="1036" y="1690"/>
                  </a:lnTo>
                  <a:lnTo>
                    <a:pt x="1026" y="1674"/>
                  </a:lnTo>
                  <a:lnTo>
                    <a:pt x="1012" y="1658"/>
                  </a:lnTo>
                  <a:lnTo>
                    <a:pt x="1000" y="1642"/>
                  </a:lnTo>
                  <a:lnTo>
                    <a:pt x="985" y="1627"/>
                  </a:lnTo>
                  <a:lnTo>
                    <a:pt x="969" y="1614"/>
                  </a:lnTo>
                  <a:lnTo>
                    <a:pt x="953" y="1602"/>
                  </a:lnTo>
                  <a:lnTo>
                    <a:pt x="936" y="1590"/>
                  </a:lnTo>
                  <a:lnTo>
                    <a:pt x="913" y="1579"/>
                  </a:lnTo>
                  <a:lnTo>
                    <a:pt x="890" y="1570"/>
                  </a:lnTo>
                  <a:lnTo>
                    <a:pt x="866" y="1563"/>
                  </a:lnTo>
                  <a:lnTo>
                    <a:pt x="842" y="1558"/>
                  </a:lnTo>
                  <a:lnTo>
                    <a:pt x="817" y="1554"/>
                  </a:lnTo>
                  <a:lnTo>
                    <a:pt x="790" y="1550"/>
                  </a:lnTo>
                  <a:lnTo>
                    <a:pt x="765" y="1548"/>
                  </a:lnTo>
                  <a:lnTo>
                    <a:pt x="739" y="1546"/>
                  </a:lnTo>
                  <a:lnTo>
                    <a:pt x="703" y="1543"/>
                  </a:lnTo>
                  <a:lnTo>
                    <a:pt x="669" y="1540"/>
                  </a:lnTo>
                  <a:lnTo>
                    <a:pt x="632" y="1539"/>
                  </a:lnTo>
                  <a:lnTo>
                    <a:pt x="596" y="1539"/>
                  </a:lnTo>
                  <a:lnTo>
                    <a:pt x="560" y="1539"/>
                  </a:lnTo>
                  <a:lnTo>
                    <a:pt x="524" y="1540"/>
                  </a:lnTo>
                  <a:lnTo>
                    <a:pt x="488" y="1542"/>
                  </a:lnTo>
                  <a:lnTo>
                    <a:pt x="452" y="1546"/>
                  </a:lnTo>
                  <a:lnTo>
                    <a:pt x="417" y="1550"/>
                  </a:lnTo>
                  <a:lnTo>
                    <a:pt x="382" y="1555"/>
                  </a:lnTo>
                  <a:lnTo>
                    <a:pt x="348" y="1562"/>
                  </a:lnTo>
                  <a:lnTo>
                    <a:pt x="313" y="1570"/>
                  </a:lnTo>
                  <a:lnTo>
                    <a:pt x="279" y="1579"/>
                  </a:lnTo>
                  <a:lnTo>
                    <a:pt x="246" y="1590"/>
                  </a:lnTo>
                  <a:lnTo>
                    <a:pt x="214" y="1602"/>
                  </a:lnTo>
                  <a:lnTo>
                    <a:pt x="183" y="1615"/>
                  </a:lnTo>
                  <a:lnTo>
                    <a:pt x="178" y="1618"/>
                  </a:lnTo>
                  <a:lnTo>
                    <a:pt x="174" y="1621"/>
                  </a:lnTo>
                  <a:lnTo>
                    <a:pt x="168" y="1622"/>
                  </a:lnTo>
                  <a:lnTo>
                    <a:pt x="163" y="1625"/>
                  </a:lnTo>
                  <a:lnTo>
                    <a:pt x="158" y="1626"/>
                  </a:lnTo>
                  <a:lnTo>
                    <a:pt x="154" y="1626"/>
                  </a:lnTo>
                  <a:lnTo>
                    <a:pt x="148" y="1626"/>
                  </a:lnTo>
                  <a:lnTo>
                    <a:pt x="143" y="1625"/>
                  </a:lnTo>
                  <a:lnTo>
                    <a:pt x="124" y="1606"/>
                  </a:lnTo>
                  <a:lnTo>
                    <a:pt x="106" y="1585"/>
                  </a:lnTo>
                  <a:lnTo>
                    <a:pt x="90" y="1563"/>
                  </a:lnTo>
                  <a:lnTo>
                    <a:pt x="72" y="1542"/>
                  </a:lnTo>
                  <a:lnTo>
                    <a:pt x="55" y="1519"/>
                  </a:lnTo>
                  <a:lnTo>
                    <a:pt x="37" y="1498"/>
                  </a:lnTo>
                  <a:lnTo>
                    <a:pt x="19" y="1478"/>
                  </a:lnTo>
                  <a:lnTo>
                    <a:pt x="0" y="1457"/>
                  </a:lnTo>
                  <a:lnTo>
                    <a:pt x="0" y="1443"/>
                  </a:lnTo>
                  <a:lnTo>
                    <a:pt x="3" y="1407"/>
                  </a:lnTo>
                  <a:lnTo>
                    <a:pt x="8" y="1354"/>
                  </a:lnTo>
                  <a:lnTo>
                    <a:pt x="15" y="1292"/>
                  </a:lnTo>
                  <a:lnTo>
                    <a:pt x="23" y="1223"/>
                  </a:lnTo>
                  <a:lnTo>
                    <a:pt x="32" y="1155"/>
                  </a:lnTo>
                  <a:lnTo>
                    <a:pt x="40" y="1094"/>
                  </a:lnTo>
                  <a:lnTo>
                    <a:pt x="48" y="1043"/>
                  </a:lnTo>
                  <a:lnTo>
                    <a:pt x="62" y="953"/>
                  </a:lnTo>
                  <a:lnTo>
                    <a:pt x="72" y="865"/>
                  </a:lnTo>
                  <a:lnTo>
                    <a:pt x="84" y="775"/>
                  </a:lnTo>
                  <a:lnTo>
                    <a:pt x="95" y="686"/>
                  </a:lnTo>
                  <a:lnTo>
                    <a:pt x="106" y="596"/>
                  </a:lnTo>
                  <a:lnTo>
                    <a:pt x="118" y="508"/>
                  </a:lnTo>
                  <a:lnTo>
                    <a:pt x="131" y="418"/>
                  </a:lnTo>
                  <a:lnTo>
                    <a:pt x="146" y="330"/>
                  </a:lnTo>
                  <a:lnTo>
                    <a:pt x="152" y="327"/>
                  </a:lnTo>
                  <a:lnTo>
                    <a:pt x="156" y="322"/>
                  </a:lnTo>
                  <a:lnTo>
                    <a:pt x="162" y="317"/>
                  </a:lnTo>
                  <a:lnTo>
                    <a:pt x="167" y="311"/>
                  </a:lnTo>
                  <a:lnTo>
                    <a:pt x="183" y="300"/>
                  </a:lnTo>
                  <a:lnTo>
                    <a:pt x="199" y="291"/>
                  </a:lnTo>
                  <a:lnTo>
                    <a:pt x="215" y="280"/>
                  </a:lnTo>
                  <a:lnTo>
                    <a:pt x="231" y="271"/>
                  </a:lnTo>
                  <a:lnTo>
                    <a:pt x="247" y="262"/>
                  </a:lnTo>
                  <a:lnTo>
                    <a:pt x="263" y="252"/>
                  </a:lnTo>
                  <a:lnTo>
                    <a:pt x="279" y="243"/>
                  </a:lnTo>
                  <a:lnTo>
                    <a:pt x="297" y="234"/>
                  </a:lnTo>
                  <a:lnTo>
                    <a:pt x="313" y="224"/>
                  </a:lnTo>
                  <a:lnTo>
                    <a:pt x="330" y="216"/>
                  </a:lnTo>
                  <a:lnTo>
                    <a:pt x="346" y="208"/>
                  </a:lnTo>
                  <a:lnTo>
                    <a:pt x="364" y="202"/>
                  </a:lnTo>
                  <a:lnTo>
                    <a:pt x="381" y="195"/>
                  </a:lnTo>
                  <a:lnTo>
                    <a:pt x="400" y="188"/>
                  </a:lnTo>
                  <a:lnTo>
                    <a:pt x="417" y="183"/>
                  </a:lnTo>
                  <a:lnTo>
                    <a:pt x="436" y="179"/>
                  </a:lnTo>
                  <a:lnTo>
                    <a:pt x="463" y="173"/>
                  </a:lnTo>
                  <a:lnTo>
                    <a:pt x="489" y="167"/>
                  </a:lnTo>
                  <a:lnTo>
                    <a:pt x="516" y="160"/>
                  </a:lnTo>
                  <a:lnTo>
                    <a:pt x="544" y="155"/>
                  </a:lnTo>
                  <a:lnTo>
                    <a:pt x="572" y="149"/>
                  </a:lnTo>
                  <a:lnTo>
                    <a:pt x="600" y="144"/>
                  </a:lnTo>
                  <a:lnTo>
                    <a:pt x="628" y="139"/>
                  </a:lnTo>
                  <a:lnTo>
                    <a:pt x="658" y="136"/>
                  </a:lnTo>
                  <a:lnTo>
                    <a:pt x="686" y="133"/>
                  </a:lnTo>
                  <a:lnTo>
                    <a:pt x="714" y="132"/>
                  </a:lnTo>
                  <a:lnTo>
                    <a:pt x="743" y="131"/>
                  </a:lnTo>
                  <a:lnTo>
                    <a:pt x="771" y="133"/>
                  </a:lnTo>
                  <a:lnTo>
                    <a:pt x="800" y="136"/>
                  </a:lnTo>
                  <a:lnTo>
                    <a:pt x="828" y="141"/>
                  </a:lnTo>
                  <a:lnTo>
                    <a:pt x="856" y="148"/>
                  </a:lnTo>
                  <a:lnTo>
                    <a:pt x="882" y="157"/>
                  </a:lnTo>
                  <a:lnTo>
                    <a:pt x="907" y="168"/>
                  </a:lnTo>
                  <a:lnTo>
                    <a:pt x="932" y="179"/>
                  </a:lnTo>
                  <a:lnTo>
                    <a:pt x="956" y="189"/>
                  </a:lnTo>
                  <a:lnTo>
                    <a:pt x="981" y="200"/>
                  </a:lnTo>
                  <a:lnTo>
                    <a:pt x="1005" y="212"/>
                  </a:lnTo>
                  <a:lnTo>
                    <a:pt x="1028" y="223"/>
                  </a:lnTo>
                  <a:lnTo>
                    <a:pt x="1052" y="235"/>
                  </a:lnTo>
                  <a:lnTo>
                    <a:pt x="1075" y="247"/>
                  </a:lnTo>
                  <a:lnTo>
                    <a:pt x="1102" y="262"/>
                  </a:lnTo>
                  <a:lnTo>
                    <a:pt x="1127" y="279"/>
                  </a:lnTo>
                  <a:lnTo>
                    <a:pt x="1153" y="296"/>
                  </a:lnTo>
                  <a:lnTo>
                    <a:pt x="1178" y="315"/>
                  </a:lnTo>
                  <a:lnTo>
                    <a:pt x="1201" y="335"/>
                  </a:lnTo>
                  <a:lnTo>
                    <a:pt x="1225" y="355"/>
                  </a:lnTo>
                  <a:lnTo>
                    <a:pt x="1247" y="378"/>
                  </a:lnTo>
                  <a:lnTo>
                    <a:pt x="1269" y="401"/>
                  </a:lnTo>
                  <a:lnTo>
                    <a:pt x="1301" y="369"/>
                  </a:lnTo>
                  <a:lnTo>
                    <a:pt x="1297" y="315"/>
                  </a:lnTo>
                  <a:lnTo>
                    <a:pt x="1296" y="262"/>
                  </a:lnTo>
                  <a:lnTo>
                    <a:pt x="1294" y="207"/>
                  </a:lnTo>
                  <a:lnTo>
                    <a:pt x="1289" y="151"/>
                  </a:lnTo>
                  <a:lnTo>
                    <a:pt x="1297" y="140"/>
                  </a:lnTo>
                  <a:lnTo>
                    <a:pt x="1305" y="125"/>
                  </a:lnTo>
                  <a:lnTo>
                    <a:pt x="1313" y="108"/>
                  </a:lnTo>
                  <a:lnTo>
                    <a:pt x="1321" y="88"/>
                  </a:lnTo>
                  <a:lnTo>
                    <a:pt x="1330" y="66"/>
                  </a:lnTo>
                  <a:lnTo>
                    <a:pt x="1341" y="44"/>
                  </a:lnTo>
                  <a:lnTo>
                    <a:pt x="1353" y="21"/>
                  </a:lnTo>
                  <a:lnTo>
                    <a:pt x="1368" y="0"/>
                  </a:lnTo>
                  <a:lnTo>
                    <a:pt x="1381" y="13"/>
                  </a:lnTo>
                  <a:lnTo>
                    <a:pt x="1396" y="28"/>
                  </a:lnTo>
                  <a:lnTo>
                    <a:pt x="1409" y="45"/>
                  </a:lnTo>
                  <a:lnTo>
                    <a:pt x="1423" y="64"/>
                  </a:lnTo>
                  <a:lnTo>
                    <a:pt x="1436" y="82"/>
                  </a:lnTo>
                  <a:lnTo>
                    <a:pt x="1449" y="101"/>
                  </a:lnTo>
                  <a:lnTo>
                    <a:pt x="1463" y="119"/>
                  </a:lnTo>
                  <a:lnTo>
                    <a:pt x="1475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auto">
            <a:xfrm>
              <a:off x="2286" y="3031"/>
              <a:ext cx="590" cy="654"/>
            </a:xfrm>
            <a:custGeom>
              <a:avLst/>
              <a:gdLst>
                <a:gd name="T0" fmla="*/ 7 w 1180"/>
                <a:gd name="T1" fmla="*/ 1 h 1308"/>
                <a:gd name="T2" fmla="*/ 9 w 1180"/>
                <a:gd name="T3" fmla="*/ 1 h 1308"/>
                <a:gd name="T4" fmla="*/ 9 w 1180"/>
                <a:gd name="T5" fmla="*/ 1 h 1308"/>
                <a:gd name="T6" fmla="*/ 9 w 1180"/>
                <a:gd name="T7" fmla="*/ 1 h 1308"/>
                <a:gd name="T8" fmla="*/ 9 w 1180"/>
                <a:gd name="T9" fmla="*/ 3 h 1308"/>
                <a:gd name="T10" fmla="*/ 9 w 1180"/>
                <a:gd name="T11" fmla="*/ 3 h 1308"/>
                <a:gd name="T12" fmla="*/ 9 w 1180"/>
                <a:gd name="T13" fmla="*/ 6 h 1308"/>
                <a:gd name="T14" fmla="*/ 9 w 1180"/>
                <a:gd name="T15" fmla="*/ 10 h 1308"/>
                <a:gd name="T16" fmla="*/ 9 w 1180"/>
                <a:gd name="T17" fmla="*/ 10 h 1308"/>
                <a:gd name="T18" fmla="*/ 7 w 1180"/>
                <a:gd name="T19" fmla="*/ 10 h 1308"/>
                <a:gd name="T20" fmla="*/ 7 w 1180"/>
                <a:gd name="T21" fmla="*/ 10 h 1308"/>
                <a:gd name="T22" fmla="*/ 6 w 1180"/>
                <a:gd name="T23" fmla="*/ 10 h 1308"/>
                <a:gd name="T24" fmla="*/ 6 w 1180"/>
                <a:gd name="T25" fmla="*/ 10 h 1308"/>
                <a:gd name="T26" fmla="*/ 5 w 1180"/>
                <a:gd name="T27" fmla="*/ 9 h 1308"/>
                <a:gd name="T28" fmla="*/ 5 w 1180"/>
                <a:gd name="T29" fmla="*/ 9 h 1308"/>
                <a:gd name="T30" fmla="*/ 5 w 1180"/>
                <a:gd name="T31" fmla="*/ 9 h 1308"/>
                <a:gd name="T32" fmla="*/ 3 w 1180"/>
                <a:gd name="T33" fmla="*/ 9 h 1308"/>
                <a:gd name="T34" fmla="*/ 2 w 1180"/>
                <a:gd name="T35" fmla="*/ 9 h 1308"/>
                <a:gd name="T36" fmla="*/ 2 w 1180"/>
                <a:gd name="T37" fmla="*/ 9 h 1308"/>
                <a:gd name="T38" fmla="*/ 1 w 1180"/>
                <a:gd name="T39" fmla="*/ 10 h 1308"/>
                <a:gd name="T40" fmla="*/ 1 w 1180"/>
                <a:gd name="T41" fmla="*/ 10 h 1308"/>
                <a:gd name="T42" fmla="*/ 1 w 1180"/>
                <a:gd name="T43" fmla="*/ 10 h 1308"/>
                <a:gd name="T44" fmla="*/ 1 w 1180"/>
                <a:gd name="T45" fmla="*/ 10 h 1308"/>
                <a:gd name="T46" fmla="*/ 1 w 1180"/>
                <a:gd name="T47" fmla="*/ 10 h 1308"/>
                <a:gd name="T48" fmla="*/ 1 w 1180"/>
                <a:gd name="T49" fmla="*/ 9 h 1308"/>
                <a:gd name="T50" fmla="*/ 1 w 1180"/>
                <a:gd name="T51" fmla="*/ 5 h 1308"/>
                <a:gd name="T52" fmla="*/ 1 w 1180"/>
                <a:gd name="T53" fmla="*/ 3 h 1308"/>
                <a:gd name="T54" fmla="*/ 1 w 1180"/>
                <a:gd name="T55" fmla="*/ 1 h 1308"/>
                <a:gd name="T56" fmla="*/ 1 w 1180"/>
                <a:gd name="T57" fmla="*/ 1 h 1308"/>
                <a:gd name="T58" fmla="*/ 1 w 1180"/>
                <a:gd name="T59" fmla="*/ 1 h 1308"/>
                <a:gd name="T60" fmla="*/ 1 w 1180"/>
                <a:gd name="T61" fmla="*/ 1 h 1308"/>
                <a:gd name="T62" fmla="*/ 2 w 1180"/>
                <a:gd name="T63" fmla="*/ 1 h 1308"/>
                <a:gd name="T64" fmla="*/ 2 w 1180"/>
                <a:gd name="T65" fmla="*/ 1 h 1308"/>
                <a:gd name="T66" fmla="*/ 3 w 1180"/>
                <a:gd name="T67" fmla="*/ 1 h 1308"/>
                <a:gd name="T68" fmla="*/ 3 w 1180"/>
                <a:gd name="T69" fmla="*/ 1 h 1308"/>
                <a:gd name="T70" fmla="*/ 4 w 1180"/>
                <a:gd name="T71" fmla="*/ 1 h 1308"/>
                <a:gd name="T72" fmla="*/ 5 w 1180"/>
                <a:gd name="T73" fmla="*/ 1 h 1308"/>
                <a:gd name="T74" fmla="*/ 5 w 1180"/>
                <a:gd name="T75" fmla="*/ 0 h 1308"/>
                <a:gd name="T76" fmla="*/ 5 w 1180"/>
                <a:gd name="T77" fmla="*/ 1 h 1308"/>
                <a:gd name="T78" fmla="*/ 5 w 1180"/>
                <a:gd name="T79" fmla="*/ 1 h 1308"/>
                <a:gd name="T80" fmla="*/ 6 w 1180"/>
                <a:gd name="T81" fmla="*/ 1 h 1308"/>
                <a:gd name="T82" fmla="*/ 6 w 1180"/>
                <a:gd name="T83" fmla="*/ 1 h 1308"/>
                <a:gd name="T84" fmla="*/ 7 w 1180"/>
                <a:gd name="T85" fmla="*/ 1 h 1308"/>
                <a:gd name="T86" fmla="*/ 7 w 1180"/>
                <a:gd name="T87" fmla="*/ 1 h 130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80"/>
                <a:gd name="T133" fmla="*/ 0 h 1308"/>
                <a:gd name="T134" fmla="*/ 1180 w 1180"/>
                <a:gd name="T135" fmla="*/ 1308 h 130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80" h="1308">
                  <a:moveTo>
                    <a:pt x="962" y="120"/>
                  </a:moveTo>
                  <a:lnTo>
                    <a:pt x="977" y="130"/>
                  </a:lnTo>
                  <a:lnTo>
                    <a:pt x="991" y="139"/>
                  </a:lnTo>
                  <a:lnTo>
                    <a:pt x="1006" y="148"/>
                  </a:lnTo>
                  <a:lnTo>
                    <a:pt x="1021" y="158"/>
                  </a:lnTo>
                  <a:lnTo>
                    <a:pt x="1034" y="168"/>
                  </a:lnTo>
                  <a:lnTo>
                    <a:pt x="1049" y="179"/>
                  </a:lnTo>
                  <a:lnTo>
                    <a:pt x="1063" y="188"/>
                  </a:lnTo>
                  <a:lnTo>
                    <a:pt x="1077" y="200"/>
                  </a:lnTo>
                  <a:lnTo>
                    <a:pt x="1092" y="211"/>
                  </a:lnTo>
                  <a:lnTo>
                    <a:pt x="1105" y="223"/>
                  </a:lnTo>
                  <a:lnTo>
                    <a:pt x="1118" y="235"/>
                  </a:lnTo>
                  <a:lnTo>
                    <a:pt x="1132" y="247"/>
                  </a:lnTo>
                  <a:lnTo>
                    <a:pt x="1144" y="259"/>
                  </a:lnTo>
                  <a:lnTo>
                    <a:pt x="1156" y="273"/>
                  </a:lnTo>
                  <a:lnTo>
                    <a:pt x="1168" y="286"/>
                  </a:lnTo>
                  <a:lnTo>
                    <a:pt x="1180" y="301"/>
                  </a:lnTo>
                  <a:lnTo>
                    <a:pt x="1164" y="426"/>
                  </a:lnTo>
                  <a:lnTo>
                    <a:pt x="1152" y="552"/>
                  </a:lnTo>
                  <a:lnTo>
                    <a:pt x="1142" y="678"/>
                  </a:lnTo>
                  <a:lnTo>
                    <a:pt x="1136" y="804"/>
                  </a:lnTo>
                  <a:lnTo>
                    <a:pt x="1129" y="929"/>
                  </a:lnTo>
                  <a:lnTo>
                    <a:pt x="1122" y="1056"/>
                  </a:lnTo>
                  <a:lnTo>
                    <a:pt x="1116" y="1182"/>
                  </a:lnTo>
                  <a:lnTo>
                    <a:pt x="1106" y="1308"/>
                  </a:lnTo>
                  <a:lnTo>
                    <a:pt x="1088" y="1296"/>
                  </a:lnTo>
                  <a:lnTo>
                    <a:pt x="1067" y="1284"/>
                  </a:lnTo>
                  <a:lnTo>
                    <a:pt x="1049" y="1273"/>
                  </a:lnTo>
                  <a:lnTo>
                    <a:pt x="1030" y="1262"/>
                  </a:lnTo>
                  <a:lnTo>
                    <a:pt x="1010" y="1252"/>
                  </a:lnTo>
                  <a:lnTo>
                    <a:pt x="991" y="1241"/>
                  </a:lnTo>
                  <a:lnTo>
                    <a:pt x="971" y="1232"/>
                  </a:lnTo>
                  <a:lnTo>
                    <a:pt x="952" y="1222"/>
                  </a:lnTo>
                  <a:lnTo>
                    <a:pt x="932" y="1213"/>
                  </a:lnTo>
                  <a:lnTo>
                    <a:pt x="912" y="1204"/>
                  </a:lnTo>
                  <a:lnTo>
                    <a:pt x="892" y="1196"/>
                  </a:lnTo>
                  <a:lnTo>
                    <a:pt x="872" y="1188"/>
                  </a:lnTo>
                  <a:lnTo>
                    <a:pt x="852" y="1179"/>
                  </a:lnTo>
                  <a:lnTo>
                    <a:pt x="831" y="1173"/>
                  </a:lnTo>
                  <a:lnTo>
                    <a:pt x="811" y="1166"/>
                  </a:lnTo>
                  <a:lnTo>
                    <a:pt x="789" y="1159"/>
                  </a:lnTo>
                  <a:lnTo>
                    <a:pt x="759" y="1151"/>
                  </a:lnTo>
                  <a:lnTo>
                    <a:pt x="728" y="1145"/>
                  </a:lnTo>
                  <a:lnTo>
                    <a:pt x="696" y="1141"/>
                  </a:lnTo>
                  <a:lnTo>
                    <a:pt x="662" y="1137"/>
                  </a:lnTo>
                  <a:lnTo>
                    <a:pt x="629" y="1133"/>
                  </a:lnTo>
                  <a:lnTo>
                    <a:pt x="595" y="1131"/>
                  </a:lnTo>
                  <a:lnTo>
                    <a:pt x="562" y="1131"/>
                  </a:lnTo>
                  <a:lnTo>
                    <a:pt x="529" y="1130"/>
                  </a:lnTo>
                  <a:lnTo>
                    <a:pt x="494" y="1131"/>
                  </a:lnTo>
                  <a:lnTo>
                    <a:pt x="460" y="1133"/>
                  </a:lnTo>
                  <a:lnTo>
                    <a:pt x="426" y="1135"/>
                  </a:lnTo>
                  <a:lnTo>
                    <a:pt x="392" y="1137"/>
                  </a:lnTo>
                  <a:lnTo>
                    <a:pt x="359" y="1141"/>
                  </a:lnTo>
                  <a:lnTo>
                    <a:pt x="327" y="1143"/>
                  </a:lnTo>
                  <a:lnTo>
                    <a:pt x="295" y="1146"/>
                  </a:lnTo>
                  <a:lnTo>
                    <a:pt x="263" y="1150"/>
                  </a:lnTo>
                  <a:lnTo>
                    <a:pt x="245" y="1153"/>
                  </a:lnTo>
                  <a:lnTo>
                    <a:pt x="228" y="1155"/>
                  </a:lnTo>
                  <a:lnTo>
                    <a:pt x="212" y="1158"/>
                  </a:lnTo>
                  <a:lnTo>
                    <a:pt x="194" y="1161"/>
                  </a:lnTo>
                  <a:lnTo>
                    <a:pt x="177" y="1165"/>
                  </a:lnTo>
                  <a:lnTo>
                    <a:pt x="161" y="1169"/>
                  </a:lnTo>
                  <a:lnTo>
                    <a:pt x="144" y="1173"/>
                  </a:lnTo>
                  <a:lnTo>
                    <a:pt x="128" y="1177"/>
                  </a:lnTo>
                  <a:lnTo>
                    <a:pt x="110" y="1181"/>
                  </a:lnTo>
                  <a:lnTo>
                    <a:pt x="94" y="1186"/>
                  </a:lnTo>
                  <a:lnTo>
                    <a:pt x="78" y="1192"/>
                  </a:lnTo>
                  <a:lnTo>
                    <a:pt x="62" y="1198"/>
                  </a:lnTo>
                  <a:lnTo>
                    <a:pt x="46" y="1205"/>
                  </a:lnTo>
                  <a:lnTo>
                    <a:pt x="31" y="1212"/>
                  </a:lnTo>
                  <a:lnTo>
                    <a:pt x="15" y="1218"/>
                  </a:lnTo>
                  <a:lnTo>
                    <a:pt x="0" y="1226"/>
                  </a:lnTo>
                  <a:lnTo>
                    <a:pt x="13" y="1126"/>
                  </a:lnTo>
                  <a:lnTo>
                    <a:pt x="26" y="1028"/>
                  </a:lnTo>
                  <a:lnTo>
                    <a:pt x="43" y="929"/>
                  </a:lnTo>
                  <a:lnTo>
                    <a:pt x="59" y="832"/>
                  </a:lnTo>
                  <a:lnTo>
                    <a:pt x="77" y="734"/>
                  </a:lnTo>
                  <a:lnTo>
                    <a:pt x="91" y="635"/>
                  </a:lnTo>
                  <a:lnTo>
                    <a:pt x="103" y="536"/>
                  </a:lnTo>
                  <a:lnTo>
                    <a:pt x="113" y="434"/>
                  </a:lnTo>
                  <a:lnTo>
                    <a:pt x="119" y="368"/>
                  </a:lnTo>
                  <a:lnTo>
                    <a:pt x="128" y="303"/>
                  </a:lnTo>
                  <a:lnTo>
                    <a:pt x="134" y="238"/>
                  </a:lnTo>
                  <a:lnTo>
                    <a:pt x="137" y="170"/>
                  </a:lnTo>
                  <a:lnTo>
                    <a:pt x="152" y="162"/>
                  </a:lnTo>
                  <a:lnTo>
                    <a:pt x="166" y="154"/>
                  </a:lnTo>
                  <a:lnTo>
                    <a:pt x="180" y="146"/>
                  </a:lnTo>
                  <a:lnTo>
                    <a:pt x="194" y="136"/>
                  </a:lnTo>
                  <a:lnTo>
                    <a:pt x="208" y="128"/>
                  </a:lnTo>
                  <a:lnTo>
                    <a:pt x="222" y="119"/>
                  </a:lnTo>
                  <a:lnTo>
                    <a:pt x="236" y="109"/>
                  </a:lnTo>
                  <a:lnTo>
                    <a:pt x="251" y="101"/>
                  </a:lnTo>
                  <a:lnTo>
                    <a:pt x="265" y="93"/>
                  </a:lnTo>
                  <a:lnTo>
                    <a:pt x="279" y="85"/>
                  </a:lnTo>
                  <a:lnTo>
                    <a:pt x="293" y="77"/>
                  </a:lnTo>
                  <a:lnTo>
                    <a:pt x="308" y="71"/>
                  </a:lnTo>
                  <a:lnTo>
                    <a:pt x="324" y="64"/>
                  </a:lnTo>
                  <a:lnTo>
                    <a:pt x="339" y="59"/>
                  </a:lnTo>
                  <a:lnTo>
                    <a:pt x="355" y="53"/>
                  </a:lnTo>
                  <a:lnTo>
                    <a:pt x="371" y="49"/>
                  </a:lnTo>
                  <a:lnTo>
                    <a:pt x="391" y="45"/>
                  </a:lnTo>
                  <a:lnTo>
                    <a:pt x="411" y="40"/>
                  </a:lnTo>
                  <a:lnTo>
                    <a:pt x="431" y="35"/>
                  </a:lnTo>
                  <a:lnTo>
                    <a:pt x="450" y="31"/>
                  </a:lnTo>
                  <a:lnTo>
                    <a:pt x="470" y="25"/>
                  </a:lnTo>
                  <a:lnTo>
                    <a:pt x="490" y="20"/>
                  </a:lnTo>
                  <a:lnTo>
                    <a:pt x="510" y="14"/>
                  </a:lnTo>
                  <a:lnTo>
                    <a:pt x="530" y="10"/>
                  </a:lnTo>
                  <a:lnTo>
                    <a:pt x="550" y="6"/>
                  </a:lnTo>
                  <a:lnTo>
                    <a:pt x="570" y="4"/>
                  </a:lnTo>
                  <a:lnTo>
                    <a:pt x="590" y="1"/>
                  </a:lnTo>
                  <a:lnTo>
                    <a:pt x="612" y="0"/>
                  </a:lnTo>
                  <a:lnTo>
                    <a:pt x="632" y="0"/>
                  </a:lnTo>
                  <a:lnTo>
                    <a:pt x="653" y="0"/>
                  </a:lnTo>
                  <a:lnTo>
                    <a:pt x="674" y="2"/>
                  </a:lnTo>
                  <a:lnTo>
                    <a:pt x="696" y="6"/>
                  </a:lnTo>
                  <a:lnTo>
                    <a:pt x="713" y="10"/>
                  </a:lnTo>
                  <a:lnTo>
                    <a:pt x="732" y="16"/>
                  </a:lnTo>
                  <a:lnTo>
                    <a:pt x="749" y="21"/>
                  </a:lnTo>
                  <a:lnTo>
                    <a:pt x="767" y="27"/>
                  </a:lnTo>
                  <a:lnTo>
                    <a:pt x="784" y="32"/>
                  </a:lnTo>
                  <a:lnTo>
                    <a:pt x="800" y="39"/>
                  </a:lnTo>
                  <a:lnTo>
                    <a:pt x="817" y="45"/>
                  </a:lnTo>
                  <a:lnTo>
                    <a:pt x="833" y="53"/>
                  </a:lnTo>
                  <a:lnTo>
                    <a:pt x="851" y="60"/>
                  </a:lnTo>
                  <a:lnTo>
                    <a:pt x="867" y="68"/>
                  </a:lnTo>
                  <a:lnTo>
                    <a:pt x="883" y="76"/>
                  </a:lnTo>
                  <a:lnTo>
                    <a:pt x="899" y="84"/>
                  </a:lnTo>
                  <a:lnTo>
                    <a:pt x="915" y="93"/>
                  </a:lnTo>
                  <a:lnTo>
                    <a:pt x="931" y="101"/>
                  </a:lnTo>
                  <a:lnTo>
                    <a:pt x="946" y="111"/>
                  </a:lnTo>
                  <a:lnTo>
                    <a:pt x="962" y="1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auto">
            <a:xfrm>
              <a:off x="3001" y="3051"/>
              <a:ext cx="472" cy="593"/>
            </a:xfrm>
            <a:custGeom>
              <a:avLst/>
              <a:gdLst>
                <a:gd name="T0" fmla="*/ 5 w 944"/>
                <a:gd name="T1" fmla="*/ 1 h 1186"/>
                <a:gd name="T2" fmla="*/ 5 w 944"/>
                <a:gd name="T3" fmla="*/ 1 h 1186"/>
                <a:gd name="T4" fmla="*/ 6 w 944"/>
                <a:gd name="T5" fmla="*/ 1 h 1186"/>
                <a:gd name="T6" fmla="*/ 6 w 944"/>
                <a:gd name="T7" fmla="*/ 1 h 1186"/>
                <a:gd name="T8" fmla="*/ 6 w 944"/>
                <a:gd name="T9" fmla="*/ 1 h 1186"/>
                <a:gd name="T10" fmla="*/ 6 w 944"/>
                <a:gd name="T11" fmla="*/ 1 h 1186"/>
                <a:gd name="T12" fmla="*/ 7 w 944"/>
                <a:gd name="T13" fmla="*/ 1 h 1186"/>
                <a:gd name="T14" fmla="*/ 7 w 944"/>
                <a:gd name="T15" fmla="*/ 1 h 1186"/>
                <a:gd name="T16" fmla="*/ 7 w 944"/>
                <a:gd name="T17" fmla="*/ 1 h 1186"/>
                <a:gd name="T18" fmla="*/ 7 w 944"/>
                <a:gd name="T19" fmla="*/ 2 h 1186"/>
                <a:gd name="T20" fmla="*/ 7 w 944"/>
                <a:gd name="T21" fmla="*/ 3 h 1186"/>
                <a:gd name="T22" fmla="*/ 7 w 944"/>
                <a:gd name="T23" fmla="*/ 5 h 1186"/>
                <a:gd name="T24" fmla="*/ 7 w 944"/>
                <a:gd name="T25" fmla="*/ 6 h 1186"/>
                <a:gd name="T26" fmla="*/ 7 w 944"/>
                <a:gd name="T27" fmla="*/ 7 h 1186"/>
                <a:gd name="T28" fmla="*/ 7 w 944"/>
                <a:gd name="T29" fmla="*/ 9 h 1186"/>
                <a:gd name="T30" fmla="*/ 7 w 944"/>
                <a:gd name="T31" fmla="*/ 9 h 1186"/>
                <a:gd name="T32" fmla="*/ 7 w 944"/>
                <a:gd name="T33" fmla="*/ 9 h 1186"/>
                <a:gd name="T34" fmla="*/ 7 w 944"/>
                <a:gd name="T35" fmla="*/ 9 h 1186"/>
                <a:gd name="T36" fmla="*/ 7 w 944"/>
                <a:gd name="T37" fmla="*/ 9 h 1186"/>
                <a:gd name="T38" fmla="*/ 7 w 944"/>
                <a:gd name="T39" fmla="*/ 9 h 1186"/>
                <a:gd name="T40" fmla="*/ 7 w 944"/>
                <a:gd name="T41" fmla="*/ 9 h 1186"/>
                <a:gd name="T42" fmla="*/ 6 w 944"/>
                <a:gd name="T43" fmla="*/ 9 h 1186"/>
                <a:gd name="T44" fmla="*/ 5 w 944"/>
                <a:gd name="T45" fmla="*/ 9 h 1186"/>
                <a:gd name="T46" fmla="*/ 4 w 944"/>
                <a:gd name="T47" fmla="*/ 9 h 1186"/>
                <a:gd name="T48" fmla="*/ 4 w 944"/>
                <a:gd name="T49" fmla="*/ 9 h 1186"/>
                <a:gd name="T50" fmla="*/ 3 w 944"/>
                <a:gd name="T51" fmla="*/ 9 h 1186"/>
                <a:gd name="T52" fmla="*/ 2 w 944"/>
                <a:gd name="T53" fmla="*/ 9 h 1186"/>
                <a:gd name="T54" fmla="*/ 1 w 944"/>
                <a:gd name="T55" fmla="*/ 9 h 1186"/>
                <a:gd name="T56" fmla="*/ 1 w 944"/>
                <a:gd name="T57" fmla="*/ 7 h 1186"/>
                <a:gd name="T58" fmla="*/ 1 w 944"/>
                <a:gd name="T59" fmla="*/ 5 h 1186"/>
                <a:gd name="T60" fmla="*/ 1 w 944"/>
                <a:gd name="T61" fmla="*/ 3 h 1186"/>
                <a:gd name="T62" fmla="*/ 1 w 944"/>
                <a:gd name="T63" fmla="*/ 1 h 1186"/>
                <a:gd name="T64" fmla="*/ 1 w 944"/>
                <a:gd name="T65" fmla="*/ 1 h 1186"/>
                <a:gd name="T66" fmla="*/ 1 w 944"/>
                <a:gd name="T67" fmla="*/ 1 h 1186"/>
                <a:gd name="T68" fmla="*/ 1 w 944"/>
                <a:gd name="T69" fmla="*/ 1 h 1186"/>
                <a:gd name="T70" fmla="*/ 2 w 944"/>
                <a:gd name="T71" fmla="*/ 1 h 1186"/>
                <a:gd name="T72" fmla="*/ 2 w 944"/>
                <a:gd name="T73" fmla="*/ 1 h 1186"/>
                <a:gd name="T74" fmla="*/ 2 w 944"/>
                <a:gd name="T75" fmla="*/ 0 h 1186"/>
                <a:gd name="T76" fmla="*/ 3 w 944"/>
                <a:gd name="T77" fmla="*/ 1 h 1186"/>
                <a:gd name="T78" fmla="*/ 3 w 944"/>
                <a:gd name="T79" fmla="*/ 1 h 1186"/>
                <a:gd name="T80" fmla="*/ 3 w 944"/>
                <a:gd name="T81" fmla="*/ 1 h 1186"/>
                <a:gd name="T82" fmla="*/ 4 w 944"/>
                <a:gd name="T83" fmla="*/ 1 h 1186"/>
                <a:gd name="T84" fmla="*/ 4 w 944"/>
                <a:gd name="T85" fmla="*/ 1 h 1186"/>
                <a:gd name="T86" fmla="*/ 5 w 944"/>
                <a:gd name="T87" fmla="*/ 1 h 1186"/>
                <a:gd name="T88" fmla="*/ 5 w 944"/>
                <a:gd name="T89" fmla="*/ 1 h 118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44"/>
                <a:gd name="T136" fmla="*/ 0 h 1186"/>
                <a:gd name="T137" fmla="*/ 944 w 944"/>
                <a:gd name="T138" fmla="*/ 1186 h 118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44" h="1186">
                  <a:moveTo>
                    <a:pt x="567" y="79"/>
                  </a:moveTo>
                  <a:lnTo>
                    <a:pt x="580" y="84"/>
                  </a:lnTo>
                  <a:lnTo>
                    <a:pt x="596" y="90"/>
                  </a:lnTo>
                  <a:lnTo>
                    <a:pt x="614" y="96"/>
                  </a:lnTo>
                  <a:lnTo>
                    <a:pt x="631" y="104"/>
                  </a:lnTo>
                  <a:lnTo>
                    <a:pt x="651" y="112"/>
                  </a:lnTo>
                  <a:lnTo>
                    <a:pt x="670" y="120"/>
                  </a:lnTo>
                  <a:lnTo>
                    <a:pt x="690" y="130"/>
                  </a:lnTo>
                  <a:lnTo>
                    <a:pt x="708" y="139"/>
                  </a:lnTo>
                  <a:lnTo>
                    <a:pt x="727" y="148"/>
                  </a:lnTo>
                  <a:lnTo>
                    <a:pt x="745" y="158"/>
                  </a:lnTo>
                  <a:lnTo>
                    <a:pt x="759" y="167"/>
                  </a:lnTo>
                  <a:lnTo>
                    <a:pt x="774" y="176"/>
                  </a:lnTo>
                  <a:lnTo>
                    <a:pt x="785" y="184"/>
                  </a:lnTo>
                  <a:lnTo>
                    <a:pt x="794" y="192"/>
                  </a:lnTo>
                  <a:lnTo>
                    <a:pt x="799" y="201"/>
                  </a:lnTo>
                  <a:lnTo>
                    <a:pt x="801" y="207"/>
                  </a:lnTo>
                  <a:lnTo>
                    <a:pt x="802" y="241"/>
                  </a:lnTo>
                  <a:lnTo>
                    <a:pt x="806" y="274"/>
                  </a:lnTo>
                  <a:lnTo>
                    <a:pt x="811" y="308"/>
                  </a:lnTo>
                  <a:lnTo>
                    <a:pt x="814" y="341"/>
                  </a:lnTo>
                  <a:lnTo>
                    <a:pt x="825" y="435"/>
                  </a:lnTo>
                  <a:lnTo>
                    <a:pt x="838" y="527"/>
                  </a:lnTo>
                  <a:lnTo>
                    <a:pt x="853" y="619"/>
                  </a:lnTo>
                  <a:lnTo>
                    <a:pt x="869" y="713"/>
                  </a:lnTo>
                  <a:lnTo>
                    <a:pt x="885" y="805"/>
                  </a:lnTo>
                  <a:lnTo>
                    <a:pt x="900" y="897"/>
                  </a:lnTo>
                  <a:lnTo>
                    <a:pt x="912" y="991"/>
                  </a:lnTo>
                  <a:lnTo>
                    <a:pt x="922" y="1085"/>
                  </a:lnTo>
                  <a:lnTo>
                    <a:pt x="925" y="1110"/>
                  </a:lnTo>
                  <a:lnTo>
                    <a:pt x="930" y="1137"/>
                  </a:lnTo>
                  <a:lnTo>
                    <a:pt x="936" y="1162"/>
                  </a:lnTo>
                  <a:lnTo>
                    <a:pt x="944" y="1186"/>
                  </a:lnTo>
                  <a:lnTo>
                    <a:pt x="930" y="1185"/>
                  </a:lnTo>
                  <a:lnTo>
                    <a:pt x="916" y="1182"/>
                  </a:lnTo>
                  <a:lnTo>
                    <a:pt x="902" y="1180"/>
                  </a:lnTo>
                  <a:lnTo>
                    <a:pt x="889" y="1176"/>
                  </a:lnTo>
                  <a:lnTo>
                    <a:pt x="874" y="1173"/>
                  </a:lnTo>
                  <a:lnTo>
                    <a:pt x="861" y="1169"/>
                  </a:lnTo>
                  <a:lnTo>
                    <a:pt x="847" y="1166"/>
                  </a:lnTo>
                  <a:lnTo>
                    <a:pt x="834" y="1164"/>
                  </a:lnTo>
                  <a:lnTo>
                    <a:pt x="785" y="1156"/>
                  </a:lnTo>
                  <a:lnTo>
                    <a:pt x="735" y="1148"/>
                  </a:lnTo>
                  <a:lnTo>
                    <a:pt x="686" y="1141"/>
                  </a:lnTo>
                  <a:lnTo>
                    <a:pt x="636" y="1135"/>
                  </a:lnTo>
                  <a:lnTo>
                    <a:pt x="588" y="1130"/>
                  </a:lnTo>
                  <a:lnTo>
                    <a:pt x="539" y="1125"/>
                  </a:lnTo>
                  <a:lnTo>
                    <a:pt x="491" y="1121"/>
                  </a:lnTo>
                  <a:lnTo>
                    <a:pt x="441" y="1118"/>
                  </a:lnTo>
                  <a:lnTo>
                    <a:pt x="393" y="1117"/>
                  </a:lnTo>
                  <a:lnTo>
                    <a:pt x="343" y="1117"/>
                  </a:lnTo>
                  <a:lnTo>
                    <a:pt x="294" y="1118"/>
                  </a:lnTo>
                  <a:lnTo>
                    <a:pt x="244" y="1119"/>
                  </a:lnTo>
                  <a:lnTo>
                    <a:pt x="195" y="1123"/>
                  </a:lnTo>
                  <a:lnTo>
                    <a:pt x="146" y="1127"/>
                  </a:lnTo>
                  <a:lnTo>
                    <a:pt x="95" y="1134"/>
                  </a:lnTo>
                  <a:lnTo>
                    <a:pt x="44" y="1142"/>
                  </a:lnTo>
                  <a:lnTo>
                    <a:pt x="39" y="1008"/>
                  </a:lnTo>
                  <a:lnTo>
                    <a:pt x="35" y="875"/>
                  </a:lnTo>
                  <a:lnTo>
                    <a:pt x="29" y="740"/>
                  </a:lnTo>
                  <a:lnTo>
                    <a:pt x="25" y="606"/>
                  </a:lnTo>
                  <a:lnTo>
                    <a:pt x="20" y="472"/>
                  </a:lnTo>
                  <a:lnTo>
                    <a:pt x="15" y="337"/>
                  </a:lnTo>
                  <a:lnTo>
                    <a:pt x="8" y="203"/>
                  </a:lnTo>
                  <a:lnTo>
                    <a:pt x="0" y="69"/>
                  </a:lnTo>
                  <a:lnTo>
                    <a:pt x="19" y="60"/>
                  </a:lnTo>
                  <a:lnTo>
                    <a:pt x="37" y="51"/>
                  </a:lnTo>
                  <a:lnTo>
                    <a:pt x="56" y="40"/>
                  </a:lnTo>
                  <a:lnTo>
                    <a:pt x="75" y="31"/>
                  </a:lnTo>
                  <a:lnTo>
                    <a:pt x="93" y="21"/>
                  </a:lnTo>
                  <a:lnTo>
                    <a:pt x="113" y="15"/>
                  </a:lnTo>
                  <a:lnTo>
                    <a:pt x="134" y="8"/>
                  </a:lnTo>
                  <a:lnTo>
                    <a:pt x="155" y="4"/>
                  </a:lnTo>
                  <a:lnTo>
                    <a:pt x="180" y="1"/>
                  </a:lnTo>
                  <a:lnTo>
                    <a:pt x="206" y="0"/>
                  </a:lnTo>
                  <a:lnTo>
                    <a:pt x="231" y="0"/>
                  </a:lnTo>
                  <a:lnTo>
                    <a:pt x="257" y="1"/>
                  </a:lnTo>
                  <a:lnTo>
                    <a:pt x="281" y="3"/>
                  </a:lnTo>
                  <a:lnTo>
                    <a:pt x="305" y="5"/>
                  </a:lnTo>
                  <a:lnTo>
                    <a:pt x="329" y="9"/>
                  </a:lnTo>
                  <a:lnTo>
                    <a:pt x="353" y="15"/>
                  </a:lnTo>
                  <a:lnTo>
                    <a:pt x="377" y="20"/>
                  </a:lnTo>
                  <a:lnTo>
                    <a:pt x="400" y="25"/>
                  </a:lnTo>
                  <a:lnTo>
                    <a:pt x="424" y="32"/>
                  </a:lnTo>
                  <a:lnTo>
                    <a:pt x="446" y="39"/>
                  </a:lnTo>
                  <a:lnTo>
                    <a:pt x="470" y="47"/>
                  </a:lnTo>
                  <a:lnTo>
                    <a:pt x="495" y="53"/>
                  </a:lnTo>
                  <a:lnTo>
                    <a:pt x="517" y="61"/>
                  </a:lnTo>
                  <a:lnTo>
                    <a:pt x="541" y="68"/>
                  </a:lnTo>
                  <a:lnTo>
                    <a:pt x="567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auto">
            <a:xfrm>
              <a:off x="2860" y="3161"/>
              <a:ext cx="73" cy="528"/>
            </a:xfrm>
            <a:custGeom>
              <a:avLst/>
              <a:gdLst>
                <a:gd name="T0" fmla="*/ 2 w 145"/>
                <a:gd name="T1" fmla="*/ 8 h 1055"/>
                <a:gd name="T2" fmla="*/ 1 w 145"/>
                <a:gd name="T3" fmla="*/ 8 h 1055"/>
                <a:gd name="T4" fmla="*/ 1 w 145"/>
                <a:gd name="T5" fmla="*/ 8 h 1055"/>
                <a:gd name="T6" fmla="*/ 1 w 145"/>
                <a:gd name="T7" fmla="*/ 8 h 1055"/>
                <a:gd name="T8" fmla="*/ 1 w 145"/>
                <a:gd name="T9" fmla="*/ 8 h 1055"/>
                <a:gd name="T10" fmla="*/ 1 w 145"/>
                <a:gd name="T11" fmla="*/ 8 h 1055"/>
                <a:gd name="T12" fmla="*/ 1 w 145"/>
                <a:gd name="T13" fmla="*/ 9 h 1055"/>
                <a:gd name="T14" fmla="*/ 1 w 145"/>
                <a:gd name="T15" fmla="*/ 9 h 1055"/>
                <a:gd name="T16" fmla="*/ 0 w 145"/>
                <a:gd name="T17" fmla="*/ 9 h 1055"/>
                <a:gd name="T18" fmla="*/ 1 w 145"/>
                <a:gd name="T19" fmla="*/ 8 h 1055"/>
                <a:gd name="T20" fmla="*/ 1 w 145"/>
                <a:gd name="T21" fmla="*/ 7 h 1055"/>
                <a:gd name="T22" fmla="*/ 1 w 145"/>
                <a:gd name="T23" fmla="*/ 6 h 1055"/>
                <a:gd name="T24" fmla="*/ 1 w 145"/>
                <a:gd name="T25" fmla="*/ 5 h 1055"/>
                <a:gd name="T26" fmla="*/ 1 w 145"/>
                <a:gd name="T27" fmla="*/ 5 h 1055"/>
                <a:gd name="T28" fmla="*/ 1 w 145"/>
                <a:gd name="T29" fmla="*/ 4 h 1055"/>
                <a:gd name="T30" fmla="*/ 1 w 145"/>
                <a:gd name="T31" fmla="*/ 4 h 1055"/>
                <a:gd name="T32" fmla="*/ 1 w 145"/>
                <a:gd name="T33" fmla="*/ 3 h 1055"/>
                <a:gd name="T34" fmla="*/ 1 w 145"/>
                <a:gd name="T35" fmla="*/ 3 h 1055"/>
                <a:gd name="T36" fmla="*/ 1 w 145"/>
                <a:gd name="T37" fmla="*/ 2 h 1055"/>
                <a:gd name="T38" fmla="*/ 1 w 145"/>
                <a:gd name="T39" fmla="*/ 1 h 1055"/>
                <a:gd name="T40" fmla="*/ 1 w 145"/>
                <a:gd name="T41" fmla="*/ 1 h 1055"/>
                <a:gd name="T42" fmla="*/ 1 w 145"/>
                <a:gd name="T43" fmla="*/ 1 h 1055"/>
                <a:gd name="T44" fmla="*/ 1 w 145"/>
                <a:gd name="T45" fmla="*/ 1 h 1055"/>
                <a:gd name="T46" fmla="*/ 1 w 145"/>
                <a:gd name="T47" fmla="*/ 1 h 1055"/>
                <a:gd name="T48" fmla="*/ 1 w 145"/>
                <a:gd name="T49" fmla="*/ 0 h 1055"/>
                <a:gd name="T50" fmla="*/ 1 w 145"/>
                <a:gd name="T51" fmla="*/ 1 h 1055"/>
                <a:gd name="T52" fmla="*/ 1 w 145"/>
                <a:gd name="T53" fmla="*/ 2 h 1055"/>
                <a:gd name="T54" fmla="*/ 1 w 145"/>
                <a:gd name="T55" fmla="*/ 3 h 1055"/>
                <a:gd name="T56" fmla="*/ 2 w 145"/>
                <a:gd name="T57" fmla="*/ 4 h 1055"/>
                <a:gd name="T58" fmla="*/ 2 w 145"/>
                <a:gd name="T59" fmla="*/ 5 h 1055"/>
                <a:gd name="T60" fmla="*/ 2 w 145"/>
                <a:gd name="T61" fmla="*/ 6 h 1055"/>
                <a:gd name="T62" fmla="*/ 2 w 145"/>
                <a:gd name="T63" fmla="*/ 7 h 1055"/>
                <a:gd name="T64" fmla="*/ 2 w 145"/>
                <a:gd name="T65" fmla="*/ 8 h 10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5"/>
                <a:gd name="T100" fmla="*/ 0 h 1055"/>
                <a:gd name="T101" fmla="*/ 145 w 145"/>
                <a:gd name="T102" fmla="*/ 1055 h 10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5" h="1055">
                  <a:moveTo>
                    <a:pt x="145" y="977"/>
                  </a:moveTo>
                  <a:lnTo>
                    <a:pt x="127" y="985"/>
                  </a:lnTo>
                  <a:lnTo>
                    <a:pt x="108" y="995"/>
                  </a:lnTo>
                  <a:lnTo>
                    <a:pt x="89" y="1004"/>
                  </a:lnTo>
                  <a:lnTo>
                    <a:pt x="72" y="1013"/>
                  </a:lnTo>
                  <a:lnTo>
                    <a:pt x="53" y="1024"/>
                  </a:lnTo>
                  <a:lnTo>
                    <a:pt x="36" y="1035"/>
                  </a:lnTo>
                  <a:lnTo>
                    <a:pt x="17" y="1044"/>
                  </a:lnTo>
                  <a:lnTo>
                    <a:pt x="0" y="1055"/>
                  </a:lnTo>
                  <a:lnTo>
                    <a:pt x="12" y="943"/>
                  </a:lnTo>
                  <a:lnTo>
                    <a:pt x="21" y="830"/>
                  </a:lnTo>
                  <a:lnTo>
                    <a:pt x="29" y="717"/>
                  </a:lnTo>
                  <a:lnTo>
                    <a:pt x="33" y="603"/>
                  </a:lnTo>
                  <a:lnTo>
                    <a:pt x="34" y="533"/>
                  </a:lnTo>
                  <a:lnTo>
                    <a:pt x="38" y="464"/>
                  </a:lnTo>
                  <a:lnTo>
                    <a:pt x="42" y="395"/>
                  </a:lnTo>
                  <a:lnTo>
                    <a:pt x="48" y="327"/>
                  </a:lnTo>
                  <a:lnTo>
                    <a:pt x="53" y="259"/>
                  </a:lnTo>
                  <a:lnTo>
                    <a:pt x="61" y="191"/>
                  </a:lnTo>
                  <a:lnTo>
                    <a:pt x="71" y="123"/>
                  </a:lnTo>
                  <a:lnTo>
                    <a:pt x="81" y="54"/>
                  </a:lnTo>
                  <a:lnTo>
                    <a:pt x="80" y="40"/>
                  </a:lnTo>
                  <a:lnTo>
                    <a:pt x="84" y="25"/>
                  </a:lnTo>
                  <a:lnTo>
                    <a:pt x="91" y="12"/>
                  </a:lnTo>
                  <a:lnTo>
                    <a:pt x="101" y="0"/>
                  </a:lnTo>
                  <a:lnTo>
                    <a:pt x="109" y="123"/>
                  </a:lnTo>
                  <a:lnTo>
                    <a:pt x="117" y="244"/>
                  </a:lnTo>
                  <a:lnTo>
                    <a:pt x="125" y="366"/>
                  </a:lnTo>
                  <a:lnTo>
                    <a:pt x="132" y="488"/>
                  </a:lnTo>
                  <a:lnTo>
                    <a:pt x="137" y="610"/>
                  </a:lnTo>
                  <a:lnTo>
                    <a:pt x="141" y="731"/>
                  </a:lnTo>
                  <a:lnTo>
                    <a:pt x="144" y="854"/>
                  </a:lnTo>
                  <a:lnTo>
                    <a:pt x="145" y="9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auto">
            <a:xfrm>
              <a:off x="3049" y="3151"/>
              <a:ext cx="273" cy="55"/>
            </a:xfrm>
            <a:custGeom>
              <a:avLst/>
              <a:gdLst>
                <a:gd name="T0" fmla="*/ 3 w 546"/>
                <a:gd name="T1" fmla="*/ 0 h 111"/>
                <a:gd name="T2" fmla="*/ 4 w 546"/>
                <a:gd name="T3" fmla="*/ 0 h 111"/>
                <a:gd name="T4" fmla="*/ 4 w 546"/>
                <a:gd name="T5" fmla="*/ 0 h 111"/>
                <a:gd name="T6" fmla="*/ 4 w 546"/>
                <a:gd name="T7" fmla="*/ 0 h 111"/>
                <a:gd name="T8" fmla="*/ 4 w 546"/>
                <a:gd name="T9" fmla="*/ 0 h 111"/>
                <a:gd name="T10" fmla="*/ 4 w 546"/>
                <a:gd name="T11" fmla="*/ 0 h 111"/>
                <a:gd name="T12" fmla="*/ 3 w 546"/>
                <a:gd name="T13" fmla="*/ 0 h 111"/>
                <a:gd name="T14" fmla="*/ 3 w 546"/>
                <a:gd name="T15" fmla="*/ 0 h 111"/>
                <a:gd name="T16" fmla="*/ 3 w 546"/>
                <a:gd name="T17" fmla="*/ 0 h 111"/>
                <a:gd name="T18" fmla="*/ 3 w 546"/>
                <a:gd name="T19" fmla="*/ 0 h 111"/>
                <a:gd name="T20" fmla="*/ 3 w 546"/>
                <a:gd name="T21" fmla="*/ 0 h 111"/>
                <a:gd name="T22" fmla="*/ 3 w 546"/>
                <a:gd name="T23" fmla="*/ 0 h 111"/>
                <a:gd name="T24" fmla="*/ 3 w 546"/>
                <a:gd name="T25" fmla="*/ 0 h 111"/>
                <a:gd name="T26" fmla="*/ 2 w 546"/>
                <a:gd name="T27" fmla="*/ 0 h 111"/>
                <a:gd name="T28" fmla="*/ 2 w 546"/>
                <a:gd name="T29" fmla="*/ 0 h 111"/>
                <a:gd name="T30" fmla="*/ 2 w 546"/>
                <a:gd name="T31" fmla="*/ 0 h 111"/>
                <a:gd name="T32" fmla="*/ 2 w 546"/>
                <a:gd name="T33" fmla="*/ 0 h 111"/>
                <a:gd name="T34" fmla="*/ 2 w 546"/>
                <a:gd name="T35" fmla="*/ 0 h 111"/>
                <a:gd name="T36" fmla="*/ 2 w 546"/>
                <a:gd name="T37" fmla="*/ 0 h 111"/>
                <a:gd name="T38" fmla="*/ 2 w 546"/>
                <a:gd name="T39" fmla="*/ 0 h 111"/>
                <a:gd name="T40" fmla="*/ 2 w 546"/>
                <a:gd name="T41" fmla="*/ 0 h 111"/>
                <a:gd name="T42" fmla="*/ 2 w 546"/>
                <a:gd name="T43" fmla="*/ 0 h 111"/>
                <a:gd name="T44" fmla="*/ 1 w 546"/>
                <a:gd name="T45" fmla="*/ 0 h 111"/>
                <a:gd name="T46" fmla="*/ 1 w 546"/>
                <a:gd name="T47" fmla="*/ 0 h 111"/>
                <a:gd name="T48" fmla="*/ 1 w 546"/>
                <a:gd name="T49" fmla="*/ 0 h 111"/>
                <a:gd name="T50" fmla="*/ 1 w 546"/>
                <a:gd name="T51" fmla="*/ 0 h 111"/>
                <a:gd name="T52" fmla="*/ 1 w 546"/>
                <a:gd name="T53" fmla="*/ 0 h 111"/>
                <a:gd name="T54" fmla="*/ 1 w 546"/>
                <a:gd name="T55" fmla="*/ 0 h 111"/>
                <a:gd name="T56" fmla="*/ 1 w 546"/>
                <a:gd name="T57" fmla="*/ 0 h 111"/>
                <a:gd name="T58" fmla="*/ 1 w 546"/>
                <a:gd name="T59" fmla="*/ 0 h 111"/>
                <a:gd name="T60" fmla="*/ 1 w 546"/>
                <a:gd name="T61" fmla="*/ 0 h 111"/>
                <a:gd name="T62" fmla="*/ 1 w 546"/>
                <a:gd name="T63" fmla="*/ 0 h 111"/>
                <a:gd name="T64" fmla="*/ 1 w 546"/>
                <a:gd name="T65" fmla="*/ 0 h 111"/>
                <a:gd name="T66" fmla="*/ 1 w 546"/>
                <a:gd name="T67" fmla="*/ 0 h 111"/>
                <a:gd name="T68" fmla="*/ 1 w 546"/>
                <a:gd name="T69" fmla="*/ 0 h 111"/>
                <a:gd name="T70" fmla="*/ 1 w 546"/>
                <a:gd name="T71" fmla="*/ 0 h 111"/>
                <a:gd name="T72" fmla="*/ 0 w 546"/>
                <a:gd name="T73" fmla="*/ 0 h 111"/>
                <a:gd name="T74" fmla="*/ 1 w 546"/>
                <a:gd name="T75" fmla="*/ 0 h 111"/>
                <a:gd name="T76" fmla="*/ 1 w 546"/>
                <a:gd name="T77" fmla="*/ 0 h 111"/>
                <a:gd name="T78" fmla="*/ 1 w 546"/>
                <a:gd name="T79" fmla="*/ 0 h 111"/>
                <a:gd name="T80" fmla="*/ 1 w 546"/>
                <a:gd name="T81" fmla="*/ 0 h 111"/>
                <a:gd name="T82" fmla="*/ 1 w 546"/>
                <a:gd name="T83" fmla="*/ 0 h 111"/>
                <a:gd name="T84" fmla="*/ 1 w 546"/>
                <a:gd name="T85" fmla="*/ 0 h 111"/>
                <a:gd name="T86" fmla="*/ 1 w 546"/>
                <a:gd name="T87" fmla="*/ 0 h 111"/>
                <a:gd name="T88" fmla="*/ 1 w 546"/>
                <a:gd name="T89" fmla="*/ 0 h 111"/>
                <a:gd name="T90" fmla="*/ 1 w 546"/>
                <a:gd name="T91" fmla="*/ 0 h 111"/>
                <a:gd name="T92" fmla="*/ 1 w 546"/>
                <a:gd name="T93" fmla="*/ 0 h 111"/>
                <a:gd name="T94" fmla="*/ 1 w 546"/>
                <a:gd name="T95" fmla="*/ 0 h 111"/>
                <a:gd name="T96" fmla="*/ 2 w 546"/>
                <a:gd name="T97" fmla="*/ 0 h 111"/>
                <a:gd name="T98" fmla="*/ 2 w 546"/>
                <a:gd name="T99" fmla="*/ 0 h 111"/>
                <a:gd name="T100" fmla="*/ 2 w 546"/>
                <a:gd name="T101" fmla="*/ 0 h 111"/>
                <a:gd name="T102" fmla="*/ 2 w 546"/>
                <a:gd name="T103" fmla="*/ 0 h 111"/>
                <a:gd name="T104" fmla="*/ 3 w 546"/>
                <a:gd name="T105" fmla="*/ 0 h 111"/>
                <a:gd name="T106" fmla="*/ 3 w 546"/>
                <a:gd name="T107" fmla="*/ 0 h 111"/>
                <a:gd name="T108" fmla="*/ 3 w 546"/>
                <a:gd name="T109" fmla="*/ 0 h 111"/>
                <a:gd name="T110" fmla="*/ 3 w 546"/>
                <a:gd name="T111" fmla="*/ 0 h 111"/>
                <a:gd name="T112" fmla="*/ 3 w 546"/>
                <a:gd name="T113" fmla="*/ 0 h 11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46"/>
                <a:gd name="T172" fmla="*/ 0 h 111"/>
                <a:gd name="T173" fmla="*/ 546 w 546"/>
                <a:gd name="T174" fmla="*/ 111 h 11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46" h="111">
                  <a:moveTo>
                    <a:pt x="508" y="58"/>
                  </a:moveTo>
                  <a:lnTo>
                    <a:pt x="518" y="71"/>
                  </a:lnTo>
                  <a:lnTo>
                    <a:pt x="526" y="86"/>
                  </a:lnTo>
                  <a:lnTo>
                    <a:pt x="535" y="99"/>
                  </a:lnTo>
                  <a:lnTo>
                    <a:pt x="546" y="111"/>
                  </a:lnTo>
                  <a:lnTo>
                    <a:pt x="519" y="103"/>
                  </a:lnTo>
                  <a:lnTo>
                    <a:pt x="495" y="96"/>
                  </a:lnTo>
                  <a:lnTo>
                    <a:pt x="473" y="88"/>
                  </a:lnTo>
                  <a:lnTo>
                    <a:pt x="453" y="82"/>
                  </a:lnTo>
                  <a:lnTo>
                    <a:pt x="435" y="76"/>
                  </a:lnTo>
                  <a:lnTo>
                    <a:pt x="419" y="71"/>
                  </a:lnTo>
                  <a:lnTo>
                    <a:pt x="404" y="66"/>
                  </a:lnTo>
                  <a:lnTo>
                    <a:pt x="392" y="63"/>
                  </a:lnTo>
                  <a:lnTo>
                    <a:pt x="373" y="59"/>
                  </a:lnTo>
                  <a:lnTo>
                    <a:pt x="356" y="55"/>
                  </a:lnTo>
                  <a:lnTo>
                    <a:pt x="341" y="52"/>
                  </a:lnTo>
                  <a:lnTo>
                    <a:pt x="326" y="50"/>
                  </a:lnTo>
                  <a:lnTo>
                    <a:pt x="313" y="47"/>
                  </a:lnTo>
                  <a:lnTo>
                    <a:pt x="300" y="46"/>
                  </a:lnTo>
                  <a:lnTo>
                    <a:pt x="288" y="44"/>
                  </a:lnTo>
                  <a:lnTo>
                    <a:pt x="276" y="43"/>
                  </a:lnTo>
                  <a:lnTo>
                    <a:pt x="263" y="43"/>
                  </a:lnTo>
                  <a:lnTo>
                    <a:pt x="250" y="42"/>
                  </a:lnTo>
                  <a:lnTo>
                    <a:pt x="237" y="42"/>
                  </a:lnTo>
                  <a:lnTo>
                    <a:pt x="222" y="42"/>
                  </a:lnTo>
                  <a:lnTo>
                    <a:pt x="207" y="43"/>
                  </a:lnTo>
                  <a:lnTo>
                    <a:pt x="190" y="43"/>
                  </a:lnTo>
                  <a:lnTo>
                    <a:pt x="171" y="43"/>
                  </a:lnTo>
                  <a:lnTo>
                    <a:pt x="150" y="44"/>
                  </a:lnTo>
                  <a:lnTo>
                    <a:pt x="134" y="46"/>
                  </a:lnTo>
                  <a:lnTo>
                    <a:pt x="115" y="50"/>
                  </a:lnTo>
                  <a:lnTo>
                    <a:pt x="95" y="55"/>
                  </a:lnTo>
                  <a:lnTo>
                    <a:pt x="75" y="63"/>
                  </a:lnTo>
                  <a:lnTo>
                    <a:pt x="54" y="71"/>
                  </a:lnTo>
                  <a:lnTo>
                    <a:pt x="35" y="82"/>
                  </a:lnTo>
                  <a:lnTo>
                    <a:pt x="16" y="92"/>
                  </a:lnTo>
                  <a:lnTo>
                    <a:pt x="0" y="103"/>
                  </a:lnTo>
                  <a:lnTo>
                    <a:pt x="3" y="88"/>
                  </a:lnTo>
                  <a:lnTo>
                    <a:pt x="7" y="74"/>
                  </a:lnTo>
                  <a:lnTo>
                    <a:pt x="15" y="59"/>
                  </a:lnTo>
                  <a:lnTo>
                    <a:pt x="21" y="44"/>
                  </a:lnTo>
                  <a:lnTo>
                    <a:pt x="50" y="32"/>
                  </a:lnTo>
                  <a:lnTo>
                    <a:pt x="79" y="22"/>
                  </a:lnTo>
                  <a:lnTo>
                    <a:pt x="108" y="14"/>
                  </a:lnTo>
                  <a:lnTo>
                    <a:pt x="139" y="7"/>
                  </a:lnTo>
                  <a:lnTo>
                    <a:pt x="171" y="3"/>
                  </a:lnTo>
                  <a:lnTo>
                    <a:pt x="202" y="0"/>
                  </a:lnTo>
                  <a:lnTo>
                    <a:pt x="234" y="0"/>
                  </a:lnTo>
                  <a:lnTo>
                    <a:pt x="266" y="0"/>
                  </a:lnTo>
                  <a:lnTo>
                    <a:pt x="298" y="3"/>
                  </a:lnTo>
                  <a:lnTo>
                    <a:pt x="330" y="7"/>
                  </a:lnTo>
                  <a:lnTo>
                    <a:pt x="361" y="12"/>
                  </a:lnTo>
                  <a:lnTo>
                    <a:pt x="392" y="19"/>
                  </a:lnTo>
                  <a:lnTo>
                    <a:pt x="423" y="27"/>
                  </a:lnTo>
                  <a:lnTo>
                    <a:pt x="452" y="36"/>
                  </a:lnTo>
                  <a:lnTo>
                    <a:pt x="480" y="46"/>
                  </a:lnTo>
                  <a:lnTo>
                    <a:pt x="508" y="5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auto">
            <a:xfrm>
              <a:off x="3049" y="3240"/>
              <a:ext cx="277" cy="47"/>
            </a:xfrm>
            <a:custGeom>
              <a:avLst/>
              <a:gdLst>
                <a:gd name="T0" fmla="*/ 4 w 554"/>
                <a:gd name="T1" fmla="*/ 1 h 94"/>
                <a:gd name="T2" fmla="*/ 4 w 554"/>
                <a:gd name="T3" fmla="*/ 1 h 94"/>
                <a:gd name="T4" fmla="*/ 4 w 554"/>
                <a:gd name="T5" fmla="*/ 1 h 94"/>
                <a:gd name="T6" fmla="*/ 4 w 554"/>
                <a:gd name="T7" fmla="*/ 1 h 94"/>
                <a:gd name="T8" fmla="*/ 4 w 554"/>
                <a:gd name="T9" fmla="*/ 1 h 94"/>
                <a:gd name="T10" fmla="*/ 4 w 554"/>
                <a:gd name="T11" fmla="*/ 1 h 94"/>
                <a:gd name="T12" fmla="*/ 4 w 554"/>
                <a:gd name="T13" fmla="*/ 1 h 94"/>
                <a:gd name="T14" fmla="*/ 4 w 554"/>
                <a:gd name="T15" fmla="*/ 1 h 94"/>
                <a:gd name="T16" fmla="*/ 3 w 554"/>
                <a:gd name="T17" fmla="*/ 1 h 94"/>
                <a:gd name="T18" fmla="*/ 3 w 554"/>
                <a:gd name="T19" fmla="*/ 1 h 94"/>
                <a:gd name="T20" fmla="*/ 3 w 554"/>
                <a:gd name="T21" fmla="*/ 1 h 94"/>
                <a:gd name="T22" fmla="*/ 3 w 554"/>
                <a:gd name="T23" fmla="*/ 1 h 94"/>
                <a:gd name="T24" fmla="*/ 3 w 554"/>
                <a:gd name="T25" fmla="*/ 1 h 94"/>
                <a:gd name="T26" fmla="*/ 3 w 554"/>
                <a:gd name="T27" fmla="*/ 1 h 94"/>
                <a:gd name="T28" fmla="*/ 3 w 554"/>
                <a:gd name="T29" fmla="*/ 1 h 94"/>
                <a:gd name="T30" fmla="*/ 3 w 554"/>
                <a:gd name="T31" fmla="*/ 1 h 94"/>
                <a:gd name="T32" fmla="*/ 2 w 554"/>
                <a:gd name="T33" fmla="*/ 1 h 94"/>
                <a:gd name="T34" fmla="*/ 2 w 554"/>
                <a:gd name="T35" fmla="*/ 1 h 94"/>
                <a:gd name="T36" fmla="*/ 2 w 554"/>
                <a:gd name="T37" fmla="*/ 1 h 94"/>
                <a:gd name="T38" fmla="*/ 2 w 554"/>
                <a:gd name="T39" fmla="*/ 1 h 94"/>
                <a:gd name="T40" fmla="*/ 2 w 554"/>
                <a:gd name="T41" fmla="*/ 1 h 94"/>
                <a:gd name="T42" fmla="*/ 2 w 554"/>
                <a:gd name="T43" fmla="*/ 1 h 94"/>
                <a:gd name="T44" fmla="*/ 1 w 554"/>
                <a:gd name="T45" fmla="*/ 1 h 94"/>
                <a:gd name="T46" fmla="*/ 1 w 554"/>
                <a:gd name="T47" fmla="*/ 1 h 94"/>
                <a:gd name="T48" fmla="*/ 1 w 554"/>
                <a:gd name="T49" fmla="*/ 1 h 94"/>
                <a:gd name="T50" fmla="*/ 1 w 554"/>
                <a:gd name="T51" fmla="*/ 1 h 94"/>
                <a:gd name="T52" fmla="*/ 1 w 554"/>
                <a:gd name="T53" fmla="*/ 1 h 94"/>
                <a:gd name="T54" fmla="*/ 1 w 554"/>
                <a:gd name="T55" fmla="*/ 1 h 94"/>
                <a:gd name="T56" fmla="*/ 1 w 554"/>
                <a:gd name="T57" fmla="*/ 1 h 94"/>
                <a:gd name="T58" fmla="*/ 1 w 554"/>
                <a:gd name="T59" fmla="*/ 1 h 94"/>
                <a:gd name="T60" fmla="*/ 1 w 554"/>
                <a:gd name="T61" fmla="*/ 1 h 94"/>
                <a:gd name="T62" fmla="*/ 1 w 554"/>
                <a:gd name="T63" fmla="*/ 1 h 94"/>
                <a:gd name="T64" fmla="*/ 1 w 554"/>
                <a:gd name="T65" fmla="*/ 1 h 94"/>
                <a:gd name="T66" fmla="*/ 1 w 554"/>
                <a:gd name="T67" fmla="*/ 1 h 94"/>
                <a:gd name="T68" fmla="*/ 1 w 554"/>
                <a:gd name="T69" fmla="*/ 1 h 94"/>
                <a:gd name="T70" fmla="*/ 1 w 554"/>
                <a:gd name="T71" fmla="*/ 1 h 94"/>
                <a:gd name="T72" fmla="*/ 0 w 554"/>
                <a:gd name="T73" fmla="*/ 1 h 94"/>
                <a:gd name="T74" fmla="*/ 1 w 554"/>
                <a:gd name="T75" fmla="*/ 1 h 94"/>
                <a:gd name="T76" fmla="*/ 1 w 554"/>
                <a:gd name="T77" fmla="*/ 1 h 94"/>
                <a:gd name="T78" fmla="*/ 1 w 554"/>
                <a:gd name="T79" fmla="*/ 1 h 94"/>
                <a:gd name="T80" fmla="*/ 1 w 554"/>
                <a:gd name="T81" fmla="*/ 1 h 94"/>
                <a:gd name="T82" fmla="*/ 1 w 554"/>
                <a:gd name="T83" fmla="*/ 1 h 94"/>
                <a:gd name="T84" fmla="*/ 1 w 554"/>
                <a:gd name="T85" fmla="*/ 1 h 94"/>
                <a:gd name="T86" fmla="*/ 1 w 554"/>
                <a:gd name="T87" fmla="*/ 1 h 94"/>
                <a:gd name="T88" fmla="*/ 1 w 554"/>
                <a:gd name="T89" fmla="*/ 1 h 94"/>
                <a:gd name="T90" fmla="*/ 1 w 554"/>
                <a:gd name="T91" fmla="*/ 1 h 94"/>
                <a:gd name="T92" fmla="*/ 1 w 554"/>
                <a:gd name="T93" fmla="*/ 1 h 94"/>
                <a:gd name="T94" fmla="*/ 1 w 554"/>
                <a:gd name="T95" fmla="*/ 1 h 94"/>
                <a:gd name="T96" fmla="*/ 1 w 554"/>
                <a:gd name="T97" fmla="*/ 1 h 94"/>
                <a:gd name="T98" fmla="*/ 1 w 554"/>
                <a:gd name="T99" fmla="*/ 1 h 94"/>
                <a:gd name="T100" fmla="*/ 2 w 554"/>
                <a:gd name="T101" fmla="*/ 0 h 94"/>
                <a:gd name="T102" fmla="*/ 2 w 554"/>
                <a:gd name="T103" fmla="*/ 0 h 94"/>
                <a:gd name="T104" fmla="*/ 2 w 554"/>
                <a:gd name="T105" fmla="*/ 1 h 94"/>
                <a:gd name="T106" fmla="*/ 2 w 554"/>
                <a:gd name="T107" fmla="*/ 1 h 94"/>
                <a:gd name="T108" fmla="*/ 2 w 554"/>
                <a:gd name="T109" fmla="*/ 1 h 94"/>
                <a:gd name="T110" fmla="*/ 3 w 554"/>
                <a:gd name="T111" fmla="*/ 1 h 94"/>
                <a:gd name="T112" fmla="*/ 3 w 554"/>
                <a:gd name="T113" fmla="*/ 1 h 94"/>
                <a:gd name="T114" fmla="*/ 3 w 554"/>
                <a:gd name="T115" fmla="*/ 1 h 94"/>
                <a:gd name="T116" fmla="*/ 3 w 554"/>
                <a:gd name="T117" fmla="*/ 1 h 94"/>
                <a:gd name="T118" fmla="*/ 3 w 554"/>
                <a:gd name="T119" fmla="*/ 1 h 94"/>
                <a:gd name="T120" fmla="*/ 4 w 554"/>
                <a:gd name="T121" fmla="*/ 1 h 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54"/>
                <a:gd name="T184" fmla="*/ 0 h 94"/>
                <a:gd name="T185" fmla="*/ 554 w 554"/>
                <a:gd name="T186" fmla="*/ 94 h 9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54" h="94">
                  <a:moveTo>
                    <a:pt x="516" y="42"/>
                  </a:moveTo>
                  <a:lnTo>
                    <a:pt x="531" y="51"/>
                  </a:lnTo>
                  <a:lnTo>
                    <a:pt x="540" y="65"/>
                  </a:lnTo>
                  <a:lnTo>
                    <a:pt x="547" y="79"/>
                  </a:lnTo>
                  <a:lnTo>
                    <a:pt x="554" y="94"/>
                  </a:lnTo>
                  <a:lnTo>
                    <a:pt x="539" y="90"/>
                  </a:lnTo>
                  <a:lnTo>
                    <a:pt x="524" y="85"/>
                  </a:lnTo>
                  <a:lnTo>
                    <a:pt x="509" y="81"/>
                  </a:lnTo>
                  <a:lnTo>
                    <a:pt x="495" y="75"/>
                  </a:lnTo>
                  <a:lnTo>
                    <a:pt x="480" y="71"/>
                  </a:lnTo>
                  <a:lnTo>
                    <a:pt x="465" y="67"/>
                  </a:lnTo>
                  <a:lnTo>
                    <a:pt x="451" y="63"/>
                  </a:lnTo>
                  <a:lnTo>
                    <a:pt x="436" y="61"/>
                  </a:lnTo>
                  <a:lnTo>
                    <a:pt x="417" y="57"/>
                  </a:lnTo>
                  <a:lnTo>
                    <a:pt x="399" y="54"/>
                  </a:lnTo>
                  <a:lnTo>
                    <a:pt x="381" y="51"/>
                  </a:lnTo>
                  <a:lnTo>
                    <a:pt x="362" y="49"/>
                  </a:lnTo>
                  <a:lnTo>
                    <a:pt x="344" y="46"/>
                  </a:lnTo>
                  <a:lnTo>
                    <a:pt x="325" y="43"/>
                  </a:lnTo>
                  <a:lnTo>
                    <a:pt x="308" y="42"/>
                  </a:lnTo>
                  <a:lnTo>
                    <a:pt x="289" y="41"/>
                  </a:lnTo>
                  <a:lnTo>
                    <a:pt x="270" y="41"/>
                  </a:lnTo>
                  <a:lnTo>
                    <a:pt x="251" y="41"/>
                  </a:lnTo>
                  <a:lnTo>
                    <a:pt x="234" y="41"/>
                  </a:lnTo>
                  <a:lnTo>
                    <a:pt x="215" y="42"/>
                  </a:lnTo>
                  <a:lnTo>
                    <a:pt x="197" y="43"/>
                  </a:lnTo>
                  <a:lnTo>
                    <a:pt x="178" y="46"/>
                  </a:lnTo>
                  <a:lnTo>
                    <a:pt x="159" y="50"/>
                  </a:lnTo>
                  <a:lnTo>
                    <a:pt x="140" y="54"/>
                  </a:lnTo>
                  <a:lnTo>
                    <a:pt x="123" y="58"/>
                  </a:lnTo>
                  <a:lnTo>
                    <a:pt x="104" y="62"/>
                  </a:lnTo>
                  <a:lnTo>
                    <a:pt x="87" y="66"/>
                  </a:lnTo>
                  <a:lnTo>
                    <a:pt x="70" y="69"/>
                  </a:lnTo>
                  <a:lnTo>
                    <a:pt x="51" y="73"/>
                  </a:lnTo>
                  <a:lnTo>
                    <a:pt x="33" y="78"/>
                  </a:lnTo>
                  <a:lnTo>
                    <a:pt x="17" y="83"/>
                  </a:lnTo>
                  <a:lnTo>
                    <a:pt x="0" y="89"/>
                  </a:lnTo>
                  <a:lnTo>
                    <a:pt x="7" y="70"/>
                  </a:lnTo>
                  <a:lnTo>
                    <a:pt x="16" y="57"/>
                  </a:lnTo>
                  <a:lnTo>
                    <a:pt x="31" y="46"/>
                  </a:lnTo>
                  <a:lnTo>
                    <a:pt x="47" y="38"/>
                  </a:lnTo>
                  <a:lnTo>
                    <a:pt x="66" y="33"/>
                  </a:lnTo>
                  <a:lnTo>
                    <a:pt x="84" y="29"/>
                  </a:lnTo>
                  <a:lnTo>
                    <a:pt x="103" y="24"/>
                  </a:lnTo>
                  <a:lnTo>
                    <a:pt x="120" y="20"/>
                  </a:lnTo>
                  <a:lnTo>
                    <a:pt x="144" y="15"/>
                  </a:lnTo>
                  <a:lnTo>
                    <a:pt x="169" y="10"/>
                  </a:lnTo>
                  <a:lnTo>
                    <a:pt x="193" y="6"/>
                  </a:lnTo>
                  <a:lnTo>
                    <a:pt x="218" y="3"/>
                  </a:lnTo>
                  <a:lnTo>
                    <a:pt x="243" y="2"/>
                  </a:lnTo>
                  <a:lnTo>
                    <a:pt x="269" y="0"/>
                  </a:lnTo>
                  <a:lnTo>
                    <a:pt x="294" y="0"/>
                  </a:lnTo>
                  <a:lnTo>
                    <a:pt x="320" y="2"/>
                  </a:lnTo>
                  <a:lnTo>
                    <a:pt x="345" y="4"/>
                  </a:lnTo>
                  <a:lnTo>
                    <a:pt x="370" y="7"/>
                  </a:lnTo>
                  <a:lnTo>
                    <a:pt x="396" y="11"/>
                  </a:lnTo>
                  <a:lnTo>
                    <a:pt x="420" y="15"/>
                  </a:lnTo>
                  <a:lnTo>
                    <a:pt x="445" y="20"/>
                  </a:lnTo>
                  <a:lnTo>
                    <a:pt x="469" y="27"/>
                  </a:lnTo>
                  <a:lnTo>
                    <a:pt x="493" y="34"/>
                  </a:lnTo>
                  <a:lnTo>
                    <a:pt x="516" y="42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auto">
            <a:xfrm>
              <a:off x="3080" y="3336"/>
              <a:ext cx="265" cy="47"/>
            </a:xfrm>
            <a:custGeom>
              <a:avLst/>
              <a:gdLst>
                <a:gd name="T0" fmla="*/ 4 w 528"/>
                <a:gd name="T1" fmla="*/ 1 h 93"/>
                <a:gd name="T2" fmla="*/ 5 w 528"/>
                <a:gd name="T3" fmla="*/ 1 h 93"/>
                <a:gd name="T4" fmla="*/ 5 w 528"/>
                <a:gd name="T5" fmla="*/ 1 h 93"/>
                <a:gd name="T6" fmla="*/ 5 w 528"/>
                <a:gd name="T7" fmla="*/ 1 h 93"/>
                <a:gd name="T8" fmla="*/ 5 w 528"/>
                <a:gd name="T9" fmla="*/ 1 h 93"/>
                <a:gd name="T10" fmla="*/ 5 w 528"/>
                <a:gd name="T11" fmla="*/ 1 h 93"/>
                <a:gd name="T12" fmla="*/ 5 w 528"/>
                <a:gd name="T13" fmla="*/ 1 h 93"/>
                <a:gd name="T14" fmla="*/ 4 w 528"/>
                <a:gd name="T15" fmla="*/ 1 h 93"/>
                <a:gd name="T16" fmla="*/ 4 w 528"/>
                <a:gd name="T17" fmla="*/ 1 h 93"/>
                <a:gd name="T18" fmla="*/ 4 w 528"/>
                <a:gd name="T19" fmla="*/ 1 h 93"/>
                <a:gd name="T20" fmla="*/ 4 w 528"/>
                <a:gd name="T21" fmla="*/ 1 h 93"/>
                <a:gd name="T22" fmla="*/ 4 w 528"/>
                <a:gd name="T23" fmla="*/ 1 h 93"/>
                <a:gd name="T24" fmla="*/ 4 w 528"/>
                <a:gd name="T25" fmla="*/ 1 h 93"/>
                <a:gd name="T26" fmla="*/ 4 w 528"/>
                <a:gd name="T27" fmla="*/ 1 h 93"/>
                <a:gd name="T28" fmla="*/ 4 w 528"/>
                <a:gd name="T29" fmla="*/ 1 h 93"/>
                <a:gd name="T30" fmla="*/ 4 w 528"/>
                <a:gd name="T31" fmla="*/ 1 h 93"/>
                <a:gd name="T32" fmla="*/ 3 w 528"/>
                <a:gd name="T33" fmla="*/ 1 h 93"/>
                <a:gd name="T34" fmla="*/ 3 w 528"/>
                <a:gd name="T35" fmla="*/ 1 h 93"/>
                <a:gd name="T36" fmla="*/ 3 w 528"/>
                <a:gd name="T37" fmla="*/ 1 h 93"/>
                <a:gd name="T38" fmla="*/ 3 w 528"/>
                <a:gd name="T39" fmla="*/ 1 h 93"/>
                <a:gd name="T40" fmla="*/ 3 w 528"/>
                <a:gd name="T41" fmla="*/ 1 h 93"/>
                <a:gd name="T42" fmla="*/ 3 w 528"/>
                <a:gd name="T43" fmla="*/ 1 h 93"/>
                <a:gd name="T44" fmla="*/ 2 w 528"/>
                <a:gd name="T45" fmla="*/ 1 h 93"/>
                <a:gd name="T46" fmla="*/ 2 w 528"/>
                <a:gd name="T47" fmla="*/ 1 h 93"/>
                <a:gd name="T48" fmla="*/ 2 w 528"/>
                <a:gd name="T49" fmla="*/ 1 h 93"/>
                <a:gd name="T50" fmla="*/ 2 w 528"/>
                <a:gd name="T51" fmla="*/ 1 h 93"/>
                <a:gd name="T52" fmla="*/ 2 w 528"/>
                <a:gd name="T53" fmla="*/ 1 h 93"/>
                <a:gd name="T54" fmla="*/ 1 w 528"/>
                <a:gd name="T55" fmla="*/ 1 h 93"/>
                <a:gd name="T56" fmla="*/ 1 w 528"/>
                <a:gd name="T57" fmla="*/ 1 h 93"/>
                <a:gd name="T58" fmla="*/ 1 w 528"/>
                <a:gd name="T59" fmla="*/ 1 h 93"/>
                <a:gd name="T60" fmla="*/ 1 w 528"/>
                <a:gd name="T61" fmla="*/ 1 h 93"/>
                <a:gd name="T62" fmla="*/ 1 w 528"/>
                <a:gd name="T63" fmla="*/ 1 h 93"/>
                <a:gd name="T64" fmla="*/ 1 w 528"/>
                <a:gd name="T65" fmla="*/ 1 h 93"/>
                <a:gd name="T66" fmla="*/ 1 w 528"/>
                <a:gd name="T67" fmla="*/ 1 h 93"/>
                <a:gd name="T68" fmla="*/ 1 w 528"/>
                <a:gd name="T69" fmla="*/ 1 h 93"/>
                <a:gd name="T70" fmla="*/ 1 w 528"/>
                <a:gd name="T71" fmla="*/ 1 h 93"/>
                <a:gd name="T72" fmla="*/ 0 w 528"/>
                <a:gd name="T73" fmla="*/ 1 h 93"/>
                <a:gd name="T74" fmla="*/ 1 w 528"/>
                <a:gd name="T75" fmla="*/ 1 h 93"/>
                <a:gd name="T76" fmla="*/ 1 w 528"/>
                <a:gd name="T77" fmla="*/ 1 h 93"/>
                <a:gd name="T78" fmla="*/ 1 w 528"/>
                <a:gd name="T79" fmla="*/ 1 h 93"/>
                <a:gd name="T80" fmla="*/ 1 w 528"/>
                <a:gd name="T81" fmla="*/ 1 h 93"/>
                <a:gd name="T82" fmla="*/ 1 w 528"/>
                <a:gd name="T83" fmla="*/ 1 h 93"/>
                <a:gd name="T84" fmla="*/ 1 w 528"/>
                <a:gd name="T85" fmla="*/ 1 h 93"/>
                <a:gd name="T86" fmla="*/ 1 w 528"/>
                <a:gd name="T87" fmla="*/ 1 h 93"/>
                <a:gd name="T88" fmla="*/ 1 w 528"/>
                <a:gd name="T89" fmla="*/ 1 h 93"/>
                <a:gd name="T90" fmla="*/ 1 w 528"/>
                <a:gd name="T91" fmla="*/ 1 h 93"/>
                <a:gd name="T92" fmla="*/ 2 w 528"/>
                <a:gd name="T93" fmla="*/ 1 h 93"/>
                <a:gd name="T94" fmla="*/ 2 w 528"/>
                <a:gd name="T95" fmla="*/ 1 h 93"/>
                <a:gd name="T96" fmla="*/ 2 w 528"/>
                <a:gd name="T97" fmla="*/ 1 h 93"/>
                <a:gd name="T98" fmla="*/ 2 w 528"/>
                <a:gd name="T99" fmla="*/ 1 h 93"/>
                <a:gd name="T100" fmla="*/ 2 w 528"/>
                <a:gd name="T101" fmla="*/ 0 h 93"/>
                <a:gd name="T102" fmla="*/ 3 w 528"/>
                <a:gd name="T103" fmla="*/ 0 h 93"/>
                <a:gd name="T104" fmla="*/ 3 w 528"/>
                <a:gd name="T105" fmla="*/ 0 h 93"/>
                <a:gd name="T106" fmla="*/ 3 w 528"/>
                <a:gd name="T107" fmla="*/ 1 h 93"/>
                <a:gd name="T108" fmla="*/ 3 w 528"/>
                <a:gd name="T109" fmla="*/ 1 h 93"/>
                <a:gd name="T110" fmla="*/ 3 w 528"/>
                <a:gd name="T111" fmla="*/ 1 h 93"/>
                <a:gd name="T112" fmla="*/ 4 w 528"/>
                <a:gd name="T113" fmla="*/ 1 h 93"/>
                <a:gd name="T114" fmla="*/ 4 w 528"/>
                <a:gd name="T115" fmla="*/ 1 h 93"/>
                <a:gd name="T116" fmla="*/ 4 w 528"/>
                <a:gd name="T117" fmla="*/ 1 h 93"/>
                <a:gd name="T118" fmla="*/ 4 w 528"/>
                <a:gd name="T119" fmla="*/ 1 h 93"/>
                <a:gd name="T120" fmla="*/ 4 w 528"/>
                <a:gd name="T121" fmla="*/ 1 h 9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28"/>
                <a:gd name="T184" fmla="*/ 0 h 93"/>
                <a:gd name="T185" fmla="*/ 528 w 528"/>
                <a:gd name="T186" fmla="*/ 93 h 9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28" h="93">
                  <a:moveTo>
                    <a:pt x="507" y="40"/>
                  </a:moveTo>
                  <a:lnTo>
                    <a:pt x="513" y="46"/>
                  </a:lnTo>
                  <a:lnTo>
                    <a:pt x="519" y="53"/>
                  </a:lnTo>
                  <a:lnTo>
                    <a:pt x="524" y="61"/>
                  </a:lnTo>
                  <a:lnTo>
                    <a:pt x="528" y="68"/>
                  </a:lnTo>
                  <a:lnTo>
                    <a:pt x="523" y="72"/>
                  </a:lnTo>
                  <a:lnTo>
                    <a:pt x="516" y="76"/>
                  </a:lnTo>
                  <a:lnTo>
                    <a:pt x="509" y="77"/>
                  </a:lnTo>
                  <a:lnTo>
                    <a:pt x="503" y="79"/>
                  </a:lnTo>
                  <a:lnTo>
                    <a:pt x="495" y="80"/>
                  </a:lnTo>
                  <a:lnTo>
                    <a:pt x="488" y="80"/>
                  </a:lnTo>
                  <a:lnTo>
                    <a:pt x="481" y="79"/>
                  </a:lnTo>
                  <a:lnTo>
                    <a:pt x="475" y="77"/>
                  </a:lnTo>
                  <a:lnTo>
                    <a:pt x="450" y="72"/>
                  </a:lnTo>
                  <a:lnTo>
                    <a:pt x="426" y="67"/>
                  </a:lnTo>
                  <a:lnTo>
                    <a:pt x="404" y="61"/>
                  </a:lnTo>
                  <a:lnTo>
                    <a:pt x="378" y="57"/>
                  </a:lnTo>
                  <a:lnTo>
                    <a:pt x="354" y="53"/>
                  </a:lnTo>
                  <a:lnTo>
                    <a:pt x="330" y="49"/>
                  </a:lnTo>
                  <a:lnTo>
                    <a:pt x="306" y="46"/>
                  </a:lnTo>
                  <a:lnTo>
                    <a:pt x="281" y="44"/>
                  </a:lnTo>
                  <a:lnTo>
                    <a:pt x="257" y="44"/>
                  </a:lnTo>
                  <a:lnTo>
                    <a:pt x="231" y="42"/>
                  </a:lnTo>
                  <a:lnTo>
                    <a:pt x="206" y="44"/>
                  </a:lnTo>
                  <a:lnTo>
                    <a:pt x="180" y="46"/>
                  </a:lnTo>
                  <a:lnTo>
                    <a:pt x="156" y="49"/>
                  </a:lnTo>
                  <a:lnTo>
                    <a:pt x="131" y="55"/>
                  </a:lnTo>
                  <a:lnTo>
                    <a:pt x="106" y="60"/>
                  </a:lnTo>
                  <a:lnTo>
                    <a:pt x="80" y="68"/>
                  </a:lnTo>
                  <a:lnTo>
                    <a:pt x="71" y="72"/>
                  </a:lnTo>
                  <a:lnTo>
                    <a:pt x="60" y="75"/>
                  </a:lnTo>
                  <a:lnTo>
                    <a:pt x="51" y="77"/>
                  </a:lnTo>
                  <a:lnTo>
                    <a:pt x="40" y="80"/>
                  </a:lnTo>
                  <a:lnTo>
                    <a:pt x="31" y="84"/>
                  </a:lnTo>
                  <a:lnTo>
                    <a:pt x="20" y="87"/>
                  </a:lnTo>
                  <a:lnTo>
                    <a:pt x="11" y="89"/>
                  </a:lnTo>
                  <a:lnTo>
                    <a:pt x="0" y="93"/>
                  </a:lnTo>
                  <a:lnTo>
                    <a:pt x="3" y="77"/>
                  </a:lnTo>
                  <a:lnTo>
                    <a:pt x="9" y="65"/>
                  </a:lnTo>
                  <a:lnTo>
                    <a:pt x="19" y="55"/>
                  </a:lnTo>
                  <a:lnTo>
                    <a:pt x="31" y="46"/>
                  </a:lnTo>
                  <a:lnTo>
                    <a:pt x="44" y="40"/>
                  </a:lnTo>
                  <a:lnTo>
                    <a:pt x="59" y="34"/>
                  </a:lnTo>
                  <a:lnTo>
                    <a:pt x="73" y="30"/>
                  </a:lnTo>
                  <a:lnTo>
                    <a:pt x="87" y="26"/>
                  </a:lnTo>
                  <a:lnTo>
                    <a:pt x="112" y="18"/>
                  </a:lnTo>
                  <a:lnTo>
                    <a:pt x="138" y="13"/>
                  </a:lnTo>
                  <a:lnTo>
                    <a:pt x="164" y="8"/>
                  </a:lnTo>
                  <a:lnTo>
                    <a:pt x="190" y="4"/>
                  </a:lnTo>
                  <a:lnTo>
                    <a:pt x="217" y="1"/>
                  </a:lnTo>
                  <a:lnTo>
                    <a:pt x="243" y="0"/>
                  </a:lnTo>
                  <a:lnTo>
                    <a:pt x="270" y="0"/>
                  </a:lnTo>
                  <a:lnTo>
                    <a:pt x="297" y="0"/>
                  </a:lnTo>
                  <a:lnTo>
                    <a:pt x="323" y="2"/>
                  </a:lnTo>
                  <a:lnTo>
                    <a:pt x="350" y="5"/>
                  </a:lnTo>
                  <a:lnTo>
                    <a:pt x="377" y="8"/>
                  </a:lnTo>
                  <a:lnTo>
                    <a:pt x="404" y="13"/>
                  </a:lnTo>
                  <a:lnTo>
                    <a:pt x="429" y="18"/>
                  </a:lnTo>
                  <a:lnTo>
                    <a:pt x="456" y="25"/>
                  </a:lnTo>
                  <a:lnTo>
                    <a:pt x="481" y="32"/>
                  </a:lnTo>
                  <a:lnTo>
                    <a:pt x="507" y="4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auto">
            <a:xfrm>
              <a:off x="3077" y="3417"/>
              <a:ext cx="259" cy="43"/>
            </a:xfrm>
            <a:custGeom>
              <a:avLst/>
              <a:gdLst>
                <a:gd name="T0" fmla="*/ 3 w 518"/>
                <a:gd name="T1" fmla="*/ 1 h 85"/>
                <a:gd name="T2" fmla="*/ 3 w 518"/>
                <a:gd name="T3" fmla="*/ 1 h 85"/>
                <a:gd name="T4" fmla="*/ 3 w 518"/>
                <a:gd name="T5" fmla="*/ 1 h 85"/>
                <a:gd name="T6" fmla="*/ 4 w 518"/>
                <a:gd name="T7" fmla="*/ 1 h 85"/>
                <a:gd name="T8" fmla="*/ 4 w 518"/>
                <a:gd name="T9" fmla="*/ 1 h 85"/>
                <a:gd name="T10" fmla="*/ 3 w 518"/>
                <a:gd name="T11" fmla="*/ 1 h 85"/>
                <a:gd name="T12" fmla="*/ 3 w 518"/>
                <a:gd name="T13" fmla="*/ 1 h 85"/>
                <a:gd name="T14" fmla="*/ 3 w 518"/>
                <a:gd name="T15" fmla="*/ 1 h 85"/>
                <a:gd name="T16" fmla="*/ 3 w 518"/>
                <a:gd name="T17" fmla="*/ 1 h 85"/>
                <a:gd name="T18" fmla="*/ 3 w 518"/>
                <a:gd name="T19" fmla="*/ 1 h 85"/>
                <a:gd name="T20" fmla="*/ 3 w 518"/>
                <a:gd name="T21" fmla="*/ 1 h 85"/>
                <a:gd name="T22" fmla="*/ 2 w 518"/>
                <a:gd name="T23" fmla="*/ 1 h 85"/>
                <a:gd name="T24" fmla="*/ 2 w 518"/>
                <a:gd name="T25" fmla="*/ 1 h 85"/>
                <a:gd name="T26" fmla="*/ 2 w 518"/>
                <a:gd name="T27" fmla="*/ 1 h 85"/>
                <a:gd name="T28" fmla="*/ 2 w 518"/>
                <a:gd name="T29" fmla="*/ 1 h 85"/>
                <a:gd name="T30" fmla="*/ 2 w 518"/>
                <a:gd name="T31" fmla="*/ 1 h 85"/>
                <a:gd name="T32" fmla="*/ 2 w 518"/>
                <a:gd name="T33" fmla="*/ 1 h 85"/>
                <a:gd name="T34" fmla="*/ 1 w 518"/>
                <a:gd name="T35" fmla="*/ 1 h 85"/>
                <a:gd name="T36" fmla="*/ 1 w 518"/>
                <a:gd name="T37" fmla="*/ 1 h 85"/>
                <a:gd name="T38" fmla="*/ 1 w 518"/>
                <a:gd name="T39" fmla="*/ 1 h 85"/>
                <a:gd name="T40" fmla="*/ 1 w 518"/>
                <a:gd name="T41" fmla="*/ 1 h 85"/>
                <a:gd name="T42" fmla="*/ 1 w 518"/>
                <a:gd name="T43" fmla="*/ 1 h 85"/>
                <a:gd name="T44" fmla="*/ 1 w 518"/>
                <a:gd name="T45" fmla="*/ 1 h 85"/>
                <a:gd name="T46" fmla="*/ 1 w 518"/>
                <a:gd name="T47" fmla="*/ 1 h 85"/>
                <a:gd name="T48" fmla="*/ 1 w 518"/>
                <a:gd name="T49" fmla="*/ 1 h 85"/>
                <a:gd name="T50" fmla="*/ 1 w 518"/>
                <a:gd name="T51" fmla="*/ 1 h 85"/>
                <a:gd name="T52" fmla="*/ 1 w 518"/>
                <a:gd name="T53" fmla="*/ 1 h 85"/>
                <a:gd name="T54" fmla="*/ 1 w 518"/>
                <a:gd name="T55" fmla="*/ 1 h 85"/>
                <a:gd name="T56" fmla="*/ 0 w 518"/>
                <a:gd name="T57" fmla="*/ 1 h 85"/>
                <a:gd name="T58" fmla="*/ 1 w 518"/>
                <a:gd name="T59" fmla="*/ 1 h 85"/>
                <a:gd name="T60" fmla="*/ 1 w 518"/>
                <a:gd name="T61" fmla="*/ 1 h 85"/>
                <a:gd name="T62" fmla="*/ 1 w 518"/>
                <a:gd name="T63" fmla="*/ 1 h 85"/>
                <a:gd name="T64" fmla="*/ 1 w 518"/>
                <a:gd name="T65" fmla="*/ 1 h 85"/>
                <a:gd name="T66" fmla="*/ 1 w 518"/>
                <a:gd name="T67" fmla="*/ 1 h 85"/>
                <a:gd name="T68" fmla="*/ 1 w 518"/>
                <a:gd name="T69" fmla="*/ 1 h 85"/>
                <a:gd name="T70" fmla="*/ 1 w 518"/>
                <a:gd name="T71" fmla="*/ 1 h 85"/>
                <a:gd name="T72" fmla="*/ 1 w 518"/>
                <a:gd name="T73" fmla="*/ 1 h 85"/>
                <a:gd name="T74" fmla="*/ 1 w 518"/>
                <a:gd name="T75" fmla="*/ 1 h 85"/>
                <a:gd name="T76" fmla="*/ 1 w 518"/>
                <a:gd name="T77" fmla="*/ 1 h 85"/>
                <a:gd name="T78" fmla="*/ 1 w 518"/>
                <a:gd name="T79" fmla="*/ 1 h 85"/>
                <a:gd name="T80" fmla="*/ 1 w 518"/>
                <a:gd name="T81" fmla="*/ 1 h 85"/>
                <a:gd name="T82" fmla="*/ 1 w 518"/>
                <a:gd name="T83" fmla="*/ 1 h 85"/>
                <a:gd name="T84" fmla="*/ 2 w 518"/>
                <a:gd name="T85" fmla="*/ 1 h 85"/>
                <a:gd name="T86" fmla="*/ 2 w 518"/>
                <a:gd name="T87" fmla="*/ 0 h 85"/>
                <a:gd name="T88" fmla="*/ 2 w 518"/>
                <a:gd name="T89" fmla="*/ 0 h 85"/>
                <a:gd name="T90" fmla="*/ 2 w 518"/>
                <a:gd name="T91" fmla="*/ 0 h 85"/>
                <a:gd name="T92" fmla="*/ 2 w 518"/>
                <a:gd name="T93" fmla="*/ 1 h 85"/>
                <a:gd name="T94" fmla="*/ 2 w 518"/>
                <a:gd name="T95" fmla="*/ 1 h 85"/>
                <a:gd name="T96" fmla="*/ 3 w 518"/>
                <a:gd name="T97" fmla="*/ 1 h 85"/>
                <a:gd name="T98" fmla="*/ 3 w 518"/>
                <a:gd name="T99" fmla="*/ 1 h 85"/>
                <a:gd name="T100" fmla="*/ 3 w 518"/>
                <a:gd name="T101" fmla="*/ 1 h 85"/>
                <a:gd name="T102" fmla="*/ 3 w 518"/>
                <a:gd name="T103" fmla="*/ 1 h 85"/>
                <a:gd name="T104" fmla="*/ 3 w 518"/>
                <a:gd name="T105" fmla="*/ 1 h 85"/>
                <a:gd name="T106" fmla="*/ 3 w 518"/>
                <a:gd name="T107" fmla="*/ 1 h 85"/>
                <a:gd name="T108" fmla="*/ 3 w 518"/>
                <a:gd name="T109" fmla="*/ 1 h 85"/>
                <a:gd name="T110" fmla="*/ 3 w 518"/>
                <a:gd name="T111" fmla="*/ 1 h 85"/>
                <a:gd name="T112" fmla="*/ 3 w 518"/>
                <a:gd name="T113" fmla="*/ 1 h 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18"/>
                <a:gd name="T172" fmla="*/ 0 h 85"/>
                <a:gd name="T173" fmla="*/ 518 w 518"/>
                <a:gd name="T174" fmla="*/ 85 h 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18" h="85">
                  <a:moveTo>
                    <a:pt x="498" y="26"/>
                  </a:moveTo>
                  <a:lnTo>
                    <a:pt x="504" y="34"/>
                  </a:lnTo>
                  <a:lnTo>
                    <a:pt x="508" y="44"/>
                  </a:lnTo>
                  <a:lnTo>
                    <a:pt x="512" y="53"/>
                  </a:lnTo>
                  <a:lnTo>
                    <a:pt x="518" y="61"/>
                  </a:lnTo>
                  <a:lnTo>
                    <a:pt x="496" y="64"/>
                  </a:lnTo>
                  <a:lnTo>
                    <a:pt x="475" y="65"/>
                  </a:lnTo>
                  <a:lnTo>
                    <a:pt x="455" y="64"/>
                  </a:lnTo>
                  <a:lnTo>
                    <a:pt x="435" y="62"/>
                  </a:lnTo>
                  <a:lnTo>
                    <a:pt x="415" y="60"/>
                  </a:lnTo>
                  <a:lnTo>
                    <a:pt x="395" y="57"/>
                  </a:lnTo>
                  <a:lnTo>
                    <a:pt x="375" y="54"/>
                  </a:lnTo>
                  <a:lnTo>
                    <a:pt x="353" y="53"/>
                  </a:lnTo>
                  <a:lnTo>
                    <a:pt x="332" y="52"/>
                  </a:lnTo>
                  <a:lnTo>
                    <a:pt x="309" y="50"/>
                  </a:lnTo>
                  <a:lnTo>
                    <a:pt x="288" y="50"/>
                  </a:lnTo>
                  <a:lnTo>
                    <a:pt x="265" y="52"/>
                  </a:lnTo>
                  <a:lnTo>
                    <a:pt x="244" y="53"/>
                  </a:lnTo>
                  <a:lnTo>
                    <a:pt x="221" y="54"/>
                  </a:lnTo>
                  <a:lnTo>
                    <a:pt x="199" y="56"/>
                  </a:lnTo>
                  <a:lnTo>
                    <a:pt x="177" y="58"/>
                  </a:lnTo>
                  <a:lnTo>
                    <a:pt x="154" y="61"/>
                  </a:lnTo>
                  <a:lnTo>
                    <a:pt x="133" y="64"/>
                  </a:lnTo>
                  <a:lnTo>
                    <a:pt x="110" y="68"/>
                  </a:lnTo>
                  <a:lnTo>
                    <a:pt x="88" y="70"/>
                  </a:lnTo>
                  <a:lnTo>
                    <a:pt x="66" y="74"/>
                  </a:lnTo>
                  <a:lnTo>
                    <a:pt x="44" y="78"/>
                  </a:lnTo>
                  <a:lnTo>
                    <a:pt x="22" y="81"/>
                  </a:lnTo>
                  <a:lnTo>
                    <a:pt x="0" y="85"/>
                  </a:lnTo>
                  <a:lnTo>
                    <a:pt x="4" y="76"/>
                  </a:lnTo>
                  <a:lnTo>
                    <a:pt x="8" y="66"/>
                  </a:lnTo>
                  <a:lnTo>
                    <a:pt x="12" y="56"/>
                  </a:lnTo>
                  <a:lnTo>
                    <a:pt x="16" y="45"/>
                  </a:lnTo>
                  <a:lnTo>
                    <a:pt x="39" y="38"/>
                  </a:lnTo>
                  <a:lnTo>
                    <a:pt x="63" y="32"/>
                  </a:lnTo>
                  <a:lnTo>
                    <a:pt x="86" y="26"/>
                  </a:lnTo>
                  <a:lnTo>
                    <a:pt x="110" y="21"/>
                  </a:lnTo>
                  <a:lnTo>
                    <a:pt x="134" y="16"/>
                  </a:lnTo>
                  <a:lnTo>
                    <a:pt x="158" y="12"/>
                  </a:lnTo>
                  <a:lnTo>
                    <a:pt x="182" y="9"/>
                  </a:lnTo>
                  <a:lnTo>
                    <a:pt x="206" y="5"/>
                  </a:lnTo>
                  <a:lnTo>
                    <a:pt x="230" y="4"/>
                  </a:lnTo>
                  <a:lnTo>
                    <a:pt x="254" y="1"/>
                  </a:lnTo>
                  <a:lnTo>
                    <a:pt x="278" y="0"/>
                  </a:lnTo>
                  <a:lnTo>
                    <a:pt x="304" y="0"/>
                  </a:lnTo>
                  <a:lnTo>
                    <a:pt x="328" y="0"/>
                  </a:lnTo>
                  <a:lnTo>
                    <a:pt x="352" y="1"/>
                  </a:lnTo>
                  <a:lnTo>
                    <a:pt x="377" y="2"/>
                  </a:lnTo>
                  <a:lnTo>
                    <a:pt x="401" y="5"/>
                  </a:lnTo>
                  <a:lnTo>
                    <a:pt x="413" y="6"/>
                  </a:lnTo>
                  <a:lnTo>
                    <a:pt x="427" y="8"/>
                  </a:lnTo>
                  <a:lnTo>
                    <a:pt x="439" y="10"/>
                  </a:lnTo>
                  <a:lnTo>
                    <a:pt x="451" y="13"/>
                  </a:lnTo>
                  <a:lnTo>
                    <a:pt x="463" y="16"/>
                  </a:lnTo>
                  <a:lnTo>
                    <a:pt x="475" y="18"/>
                  </a:lnTo>
                  <a:lnTo>
                    <a:pt x="486" y="22"/>
                  </a:lnTo>
                  <a:lnTo>
                    <a:pt x="498" y="26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auto">
            <a:xfrm>
              <a:off x="2482" y="3133"/>
              <a:ext cx="284" cy="60"/>
            </a:xfrm>
            <a:custGeom>
              <a:avLst/>
              <a:gdLst>
                <a:gd name="T0" fmla="*/ 4 w 568"/>
                <a:gd name="T1" fmla="*/ 0 h 122"/>
                <a:gd name="T2" fmla="*/ 4 w 568"/>
                <a:gd name="T3" fmla="*/ 0 h 122"/>
                <a:gd name="T4" fmla="*/ 4 w 568"/>
                <a:gd name="T5" fmla="*/ 0 h 122"/>
                <a:gd name="T6" fmla="*/ 4 w 568"/>
                <a:gd name="T7" fmla="*/ 0 h 122"/>
                <a:gd name="T8" fmla="*/ 4 w 568"/>
                <a:gd name="T9" fmla="*/ 0 h 122"/>
                <a:gd name="T10" fmla="*/ 4 w 568"/>
                <a:gd name="T11" fmla="*/ 0 h 122"/>
                <a:gd name="T12" fmla="*/ 4 w 568"/>
                <a:gd name="T13" fmla="*/ 0 h 122"/>
                <a:gd name="T14" fmla="*/ 4 w 568"/>
                <a:gd name="T15" fmla="*/ 0 h 122"/>
                <a:gd name="T16" fmla="*/ 3 w 568"/>
                <a:gd name="T17" fmla="*/ 0 h 122"/>
                <a:gd name="T18" fmla="*/ 3 w 568"/>
                <a:gd name="T19" fmla="*/ 0 h 122"/>
                <a:gd name="T20" fmla="*/ 3 w 568"/>
                <a:gd name="T21" fmla="*/ 0 h 122"/>
                <a:gd name="T22" fmla="*/ 3 w 568"/>
                <a:gd name="T23" fmla="*/ 0 h 122"/>
                <a:gd name="T24" fmla="*/ 3 w 568"/>
                <a:gd name="T25" fmla="*/ 0 h 122"/>
                <a:gd name="T26" fmla="*/ 3 w 568"/>
                <a:gd name="T27" fmla="*/ 0 h 122"/>
                <a:gd name="T28" fmla="*/ 3 w 568"/>
                <a:gd name="T29" fmla="*/ 0 h 122"/>
                <a:gd name="T30" fmla="*/ 3 w 568"/>
                <a:gd name="T31" fmla="*/ 0 h 122"/>
                <a:gd name="T32" fmla="*/ 3 w 568"/>
                <a:gd name="T33" fmla="*/ 0 h 122"/>
                <a:gd name="T34" fmla="*/ 2 w 568"/>
                <a:gd name="T35" fmla="*/ 0 h 122"/>
                <a:gd name="T36" fmla="*/ 2 w 568"/>
                <a:gd name="T37" fmla="*/ 0 h 122"/>
                <a:gd name="T38" fmla="*/ 2 w 568"/>
                <a:gd name="T39" fmla="*/ 0 h 122"/>
                <a:gd name="T40" fmla="*/ 2 w 568"/>
                <a:gd name="T41" fmla="*/ 0 h 122"/>
                <a:gd name="T42" fmla="*/ 2 w 568"/>
                <a:gd name="T43" fmla="*/ 0 h 122"/>
                <a:gd name="T44" fmla="*/ 2 w 568"/>
                <a:gd name="T45" fmla="*/ 0 h 122"/>
                <a:gd name="T46" fmla="*/ 2 w 568"/>
                <a:gd name="T47" fmla="*/ 0 h 122"/>
                <a:gd name="T48" fmla="*/ 1 w 568"/>
                <a:gd name="T49" fmla="*/ 0 h 122"/>
                <a:gd name="T50" fmla="*/ 1 w 568"/>
                <a:gd name="T51" fmla="*/ 0 h 122"/>
                <a:gd name="T52" fmla="*/ 1 w 568"/>
                <a:gd name="T53" fmla="*/ 0 h 122"/>
                <a:gd name="T54" fmla="*/ 1 w 568"/>
                <a:gd name="T55" fmla="*/ 0 h 122"/>
                <a:gd name="T56" fmla="*/ 1 w 568"/>
                <a:gd name="T57" fmla="*/ 0 h 122"/>
                <a:gd name="T58" fmla="*/ 1 w 568"/>
                <a:gd name="T59" fmla="*/ 0 h 122"/>
                <a:gd name="T60" fmla="*/ 1 w 568"/>
                <a:gd name="T61" fmla="*/ 0 h 122"/>
                <a:gd name="T62" fmla="*/ 1 w 568"/>
                <a:gd name="T63" fmla="*/ 0 h 122"/>
                <a:gd name="T64" fmla="*/ 1 w 568"/>
                <a:gd name="T65" fmla="*/ 0 h 122"/>
                <a:gd name="T66" fmla="*/ 1 w 568"/>
                <a:gd name="T67" fmla="*/ 0 h 122"/>
                <a:gd name="T68" fmla="*/ 1 w 568"/>
                <a:gd name="T69" fmla="*/ 0 h 122"/>
                <a:gd name="T70" fmla="*/ 1 w 568"/>
                <a:gd name="T71" fmla="*/ 0 h 122"/>
                <a:gd name="T72" fmla="*/ 0 w 568"/>
                <a:gd name="T73" fmla="*/ 0 h 122"/>
                <a:gd name="T74" fmla="*/ 1 w 568"/>
                <a:gd name="T75" fmla="*/ 0 h 122"/>
                <a:gd name="T76" fmla="*/ 1 w 568"/>
                <a:gd name="T77" fmla="*/ 0 h 122"/>
                <a:gd name="T78" fmla="*/ 1 w 568"/>
                <a:gd name="T79" fmla="*/ 0 h 122"/>
                <a:gd name="T80" fmla="*/ 1 w 568"/>
                <a:gd name="T81" fmla="*/ 0 h 122"/>
                <a:gd name="T82" fmla="*/ 1 w 568"/>
                <a:gd name="T83" fmla="*/ 0 h 122"/>
                <a:gd name="T84" fmla="*/ 1 w 568"/>
                <a:gd name="T85" fmla="*/ 0 h 122"/>
                <a:gd name="T86" fmla="*/ 1 w 568"/>
                <a:gd name="T87" fmla="*/ 0 h 122"/>
                <a:gd name="T88" fmla="*/ 1 w 568"/>
                <a:gd name="T89" fmla="*/ 0 h 122"/>
                <a:gd name="T90" fmla="*/ 1 w 568"/>
                <a:gd name="T91" fmla="*/ 0 h 122"/>
                <a:gd name="T92" fmla="*/ 1 w 568"/>
                <a:gd name="T93" fmla="*/ 0 h 122"/>
                <a:gd name="T94" fmla="*/ 1 w 568"/>
                <a:gd name="T95" fmla="*/ 0 h 122"/>
                <a:gd name="T96" fmla="*/ 1 w 568"/>
                <a:gd name="T97" fmla="*/ 0 h 122"/>
                <a:gd name="T98" fmla="*/ 1 w 568"/>
                <a:gd name="T99" fmla="*/ 0 h 122"/>
                <a:gd name="T100" fmla="*/ 1 w 568"/>
                <a:gd name="T101" fmla="*/ 0 h 122"/>
                <a:gd name="T102" fmla="*/ 2 w 568"/>
                <a:gd name="T103" fmla="*/ 0 h 122"/>
                <a:gd name="T104" fmla="*/ 2 w 568"/>
                <a:gd name="T105" fmla="*/ 0 h 122"/>
                <a:gd name="T106" fmla="*/ 2 w 568"/>
                <a:gd name="T107" fmla="*/ 0 h 122"/>
                <a:gd name="T108" fmla="*/ 2 w 568"/>
                <a:gd name="T109" fmla="*/ 0 h 122"/>
                <a:gd name="T110" fmla="*/ 3 w 568"/>
                <a:gd name="T111" fmla="*/ 0 h 122"/>
                <a:gd name="T112" fmla="*/ 3 w 568"/>
                <a:gd name="T113" fmla="*/ 0 h 122"/>
                <a:gd name="T114" fmla="*/ 3 w 568"/>
                <a:gd name="T115" fmla="*/ 0 h 122"/>
                <a:gd name="T116" fmla="*/ 3 w 568"/>
                <a:gd name="T117" fmla="*/ 0 h 122"/>
                <a:gd name="T118" fmla="*/ 4 w 568"/>
                <a:gd name="T119" fmla="*/ 0 h 122"/>
                <a:gd name="T120" fmla="*/ 4 w 568"/>
                <a:gd name="T121" fmla="*/ 0 h 1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68"/>
                <a:gd name="T184" fmla="*/ 0 h 122"/>
                <a:gd name="T185" fmla="*/ 568 w 568"/>
                <a:gd name="T186" fmla="*/ 122 h 1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68" h="122">
                  <a:moveTo>
                    <a:pt x="551" y="87"/>
                  </a:moveTo>
                  <a:lnTo>
                    <a:pt x="555" y="95"/>
                  </a:lnTo>
                  <a:lnTo>
                    <a:pt x="560" y="104"/>
                  </a:lnTo>
                  <a:lnTo>
                    <a:pt x="564" y="112"/>
                  </a:lnTo>
                  <a:lnTo>
                    <a:pt x="568" y="122"/>
                  </a:lnTo>
                  <a:lnTo>
                    <a:pt x="554" y="116"/>
                  </a:lnTo>
                  <a:lnTo>
                    <a:pt x="538" y="110"/>
                  </a:lnTo>
                  <a:lnTo>
                    <a:pt x="523" y="103"/>
                  </a:lnTo>
                  <a:lnTo>
                    <a:pt x="508" y="96"/>
                  </a:lnTo>
                  <a:lnTo>
                    <a:pt x="494" y="90"/>
                  </a:lnTo>
                  <a:lnTo>
                    <a:pt x="479" y="83"/>
                  </a:lnTo>
                  <a:lnTo>
                    <a:pt x="463" y="75"/>
                  </a:lnTo>
                  <a:lnTo>
                    <a:pt x="448" y="68"/>
                  </a:lnTo>
                  <a:lnTo>
                    <a:pt x="433" y="63"/>
                  </a:lnTo>
                  <a:lnTo>
                    <a:pt x="417" y="56"/>
                  </a:lnTo>
                  <a:lnTo>
                    <a:pt x="403" y="51"/>
                  </a:lnTo>
                  <a:lnTo>
                    <a:pt x="387" y="47"/>
                  </a:lnTo>
                  <a:lnTo>
                    <a:pt x="371" y="43"/>
                  </a:lnTo>
                  <a:lnTo>
                    <a:pt x="355" y="39"/>
                  </a:lnTo>
                  <a:lnTo>
                    <a:pt x="339" y="38"/>
                  </a:lnTo>
                  <a:lnTo>
                    <a:pt x="321" y="36"/>
                  </a:lnTo>
                  <a:lnTo>
                    <a:pt x="301" y="36"/>
                  </a:lnTo>
                  <a:lnTo>
                    <a:pt x="282" y="35"/>
                  </a:lnTo>
                  <a:lnTo>
                    <a:pt x="262" y="35"/>
                  </a:lnTo>
                  <a:lnTo>
                    <a:pt x="241" y="35"/>
                  </a:lnTo>
                  <a:lnTo>
                    <a:pt x="221" y="35"/>
                  </a:lnTo>
                  <a:lnTo>
                    <a:pt x="199" y="35"/>
                  </a:lnTo>
                  <a:lnTo>
                    <a:pt x="179" y="36"/>
                  </a:lnTo>
                  <a:lnTo>
                    <a:pt x="159" y="38"/>
                  </a:lnTo>
                  <a:lnTo>
                    <a:pt x="138" y="39"/>
                  </a:lnTo>
                  <a:lnTo>
                    <a:pt x="118" y="42"/>
                  </a:lnTo>
                  <a:lnTo>
                    <a:pt x="98" y="44"/>
                  </a:lnTo>
                  <a:lnTo>
                    <a:pt x="76" y="47"/>
                  </a:lnTo>
                  <a:lnTo>
                    <a:pt x="58" y="51"/>
                  </a:lnTo>
                  <a:lnTo>
                    <a:pt x="38" y="56"/>
                  </a:lnTo>
                  <a:lnTo>
                    <a:pt x="19" y="62"/>
                  </a:lnTo>
                  <a:lnTo>
                    <a:pt x="0" y="68"/>
                  </a:lnTo>
                  <a:lnTo>
                    <a:pt x="2" y="60"/>
                  </a:lnTo>
                  <a:lnTo>
                    <a:pt x="4" y="52"/>
                  </a:lnTo>
                  <a:lnTo>
                    <a:pt x="8" y="43"/>
                  </a:lnTo>
                  <a:lnTo>
                    <a:pt x="15" y="36"/>
                  </a:lnTo>
                  <a:lnTo>
                    <a:pt x="18" y="36"/>
                  </a:lnTo>
                  <a:lnTo>
                    <a:pt x="19" y="35"/>
                  </a:lnTo>
                  <a:lnTo>
                    <a:pt x="22" y="34"/>
                  </a:lnTo>
                  <a:lnTo>
                    <a:pt x="23" y="32"/>
                  </a:lnTo>
                  <a:lnTo>
                    <a:pt x="55" y="24"/>
                  </a:lnTo>
                  <a:lnTo>
                    <a:pt x="90" y="17"/>
                  </a:lnTo>
                  <a:lnTo>
                    <a:pt x="123" y="11"/>
                  </a:lnTo>
                  <a:lnTo>
                    <a:pt x="158" y="7"/>
                  </a:lnTo>
                  <a:lnTo>
                    <a:pt x="193" y="3"/>
                  </a:lnTo>
                  <a:lnTo>
                    <a:pt x="228" y="0"/>
                  </a:lnTo>
                  <a:lnTo>
                    <a:pt x="262" y="0"/>
                  </a:lnTo>
                  <a:lnTo>
                    <a:pt x="297" y="1"/>
                  </a:lnTo>
                  <a:lnTo>
                    <a:pt x="332" y="4"/>
                  </a:lnTo>
                  <a:lnTo>
                    <a:pt x="365" y="8"/>
                  </a:lnTo>
                  <a:lnTo>
                    <a:pt x="399" y="16"/>
                  </a:lnTo>
                  <a:lnTo>
                    <a:pt x="431" y="25"/>
                  </a:lnTo>
                  <a:lnTo>
                    <a:pt x="463" y="36"/>
                  </a:lnTo>
                  <a:lnTo>
                    <a:pt x="494" y="51"/>
                  </a:lnTo>
                  <a:lnTo>
                    <a:pt x="523" y="67"/>
                  </a:lnTo>
                  <a:lnTo>
                    <a:pt x="551" y="87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auto">
            <a:xfrm>
              <a:off x="2437" y="3214"/>
              <a:ext cx="310" cy="68"/>
            </a:xfrm>
            <a:custGeom>
              <a:avLst/>
              <a:gdLst>
                <a:gd name="T0" fmla="*/ 4 w 621"/>
                <a:gd name="T1" fmla="*/ 0 h 137"/>
                <a:gd name="T2" fmla="*/ 4 w 621"/>
                <a:gd name="T3" fmla="*/ 0 h 137"/>
                <a:gd name="T4" fmla="*/ 4 w 621"/>
                <a:gd name="T5" fmla="*/ 0 h 137"/>
                <a:gd name="T6" fmla="*/ 4 w 621"/>
                <a:gd name="T7" fmla="*/ 0 h 137"/>
                <a:gd name="T8" fmla="*/ 4 w 621"/>
                <a:gd name="T9" fmla="*/ 0 h 137"/>
                <a:gd name="T10" fmla="*/ 4 w 621"/>
                <a:gd name="T11" fmla="*/ 0 h 137"/>
                <a:gd name="T12" fmla="*/ 4 w 621"/>
                <a:gd name="T13" fmla="*/ 0 h 137"/>
                <a:gd name="T14" fmla="*/ 4 w 621"/>
                <a:gd name="T15" fmla="*/ 0 h 137"/>
                <a:gd name="T16" fmla="*/ 4 w 621"/>
                <a:gd name="T17" fmla="*/ 1 h 137"/>
                <a:gd name="T18" fmla="*/ 4 w 621"/>
                <a:gd name="T19" fmla="*/ 1 h 137"/>
                <a:gd name="T20" fmla="*/ 4 w 621"/>
                <a:gd name="T21" fmla="*/ 1 h 137"/>
                <a:gd name="T22" fmla="*/ 4 w 621"/>
                <a:gd name="T23" fmla="*/ 1 h 137"/>
                <a:gd name="T24" fmla="*/ 4 w 621"/>
                <a:gd name="T25" fmla="*/ 1 h 137"/>
                <a:gd name="T26" fmla="*/ 4 w 621"/>
                <a:gd name="T27" fmla="*/ 0 h 137"/>
                <a:gd name="T28" fmla="*/ 4 w 621"/>
                <a:gd name="T29" fmla="*/ 0 h 137"/>
                <a:gd name="T30" fmla="*/ 3 w 621"/>
                <a:gd name="T31" fmla="*/ 0 h 137"/>
                <a:gd name="T32" fmla="*/ 3 w 621"/>
                <a:gd name="T33" fmla="*/ 0 h 137"/>
                <a:gd name="T34" fmla="*/ 3 w 621"/>
                <a:gd name="T35" fmla="*/ 0 h 137"/>
                <a:gd name="T36" fmla="*/ 3 w 621"/>
                <a:gd name="T37" fmla="*/ 0 h 137"/>
                <a:gd name="T38" fmla="*/ 2 w 621"/>
                <a:gd name="T39" fmla="*/ 0 h 137"/>
                <a:gd name="T40" fmla="*/ 2 w 621"/>
                <a:gd name="T41" fmla="*/ 0 h 137"/>
                <a:gd name="T42" fmla="*/ 2 w 621"/>
                <a:gd name="T43" fmla="*/ 0 h 137"/>
                <a:gd name="T44" fmla="*/ 1 w 621"/>
                <a:gd name="T45" fmla="*/ 0 h 137"/>
                <a:gd name="T46" fmla="*/ 1 w 621"/>
                <a:gd name="T47" fmla="*/ 0 h 137"/>
                <a:gd name="T48" fmla="*/ 1 w 621"/>
                <a:gd name="T49" fmla="*/ 0 h 137"/>
                <a:gd name="T50" fmla="*/ 1 w 621"/>
                <a:gd name="T51" fmla="*/ 0 h 137"/>
                <a:gd name="T52" fmla="*/ 0 w 621"/>
                <a:gd name="T53" fmla="*/ 0 h 137"/>
                <a:gd name="T54" fmla="*/ 0 w 621"/>
                <a:gd name="T55" fmla="*/ 0 h 137"/>
                <a:gd name="T56" fmla="*/ 0 w 621"/>
                <a:gd name="T57" fmla="*/ 0 h 137"/>
                <a:gd name="T58" fmla="*/ 0 w 621"/>
                <a:gd name="T59" fmla="*/ 0 h 137"/>
                <a:gd name="T60" fmla="*/ 0 w 621"/>
                <a:gd name="T61" fmla="*/ 0 h 137"/>
                <a:gd name="T62" fmla="*/ 0 w 621"/>
                <a:gd name="T63" fmla="*/ 0 h 137"/>
                <a:gd name="T64" fmla="*/ 0 w 621"/>
                <a:gd name="T65" fmla="*/ 0 h 137"/>
                <a:gd name="T66" fmla="*/ 0 w 621"/>
                <a:gd name="T67" fmla="*/ 0 h 137"/>
                <a:gd name="T68" fmla="*/ 1 w 621"/>
                <a:gd name="T69" fmla="*/ 0 h 137"/>
                <a:gd name="T70" fmla="*/ 1 w 621"/>
                <a:gd name="T71" fmla="*/ 0 h 137"/>
                <a:gd name="T72" fmla="*/ 1 w 621"/>
                <a:gd name="T73" fmla="*/ 0 h 137"/>
                <a:gd name="T74" fmla="*/ 1 w 621"/>
                <a:gd name="T75" fmla="*/ 0 h 137"/>
                <a:gd name="T76" fmla="*/ 1 w 621"/>
                <a:gd name="T77" fmla="*/ 0 h 137"/>
                <a:gd name="T78" fmla="*/ 2 w 621"/>
                <a:gd name="T79" fmla="*/ 0 h 137"/>
                <a:gd name="T80" fmla="*/ 2 w 621"/>
                <a:gd name="T81" fmla="*/ 0 h 137"/>
                <a:gd name="T82" fmla="*/ 2 w 621"/>
                <a:gd name="T83" fmla="*/ 0 h 137"/>
                <a:gd name="T84" fmla="*/ 2 w 621"/>
                <a:gd name="T85" fmla="*/ 0 h 137"/>
                <a:gd name="T86" fmla="*/ 3 w 621"/>
                <a:gd name="T87" fmla="*/ 0 h 137"/>
                <a:gd name="T88" fmla="*/ 3 w 621"/>
                <a:gd name="T89" fmla="*/ 0 h 137"/>
                <a:gd name="T90" fmla="*/ 3 w 621"/>
                <a:gd name="T91" fmla="*/ 0 h 137"/>
                <a:gd name="T92" fmla="*/ 3 w 621"/>
                <a:gd name="T93" fmla="*/ 0 h 137"/>
                <a:gd name="T94" fmla="*/ 3 w 621"/>
                <a:gd name="T95" fmla="*/ 0 h 137"/>
                <a:gd name="T96" fmla="*/ 3 w 621"/>
                <a:gd name="T97" fmla="*/ 0 h 137"/>
                <a:gd name="T98" fmla="*/ 3 w 621"/>
                <a:gd name="T99" fmla="*/ 0 h 137"/>
                <a:gd name="T100" fmla="*/ 4 w 621"/>
                <a:gd name="T101" fmla="*/ 0 h 137"/>
                <a:gd name="T102" fmla="*/ 4 w 621"/>
                <a:gd name="T103" fmla="*/ 0 h 137"/>
                <a:gd name="T104" fmla="*/ 4 w 621"/>
                <a:gd name="T105" fmla="*/ 0 h 137"/>
                <a:gd name="T106" fmla="*/ 4 w 621"/>
                <a:gd name="T107" fmla="*/ 0 h 137"/>
                <a:gd name="T108" fmla="*/ 4 w 621"/>
                <a:gd name="T109" fmla="*/ 0 h 13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21"/>
                <a:gd name="T166" fmla="*/ 0 h 137"/>
                <a:gd name="T167" fmla="*/ 621 w 621"/>
                <a:gd name="T168" fmla="*/ 137 h 13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21" h="137">
                  <a:moveTo>
                    <a:pt x="577" y="75"/>
                  </a:moveTo>
                  <a:lnTo>
                    <a:pt x="587" y="79"/>
                  </a:lnTo>
                  <a:lnTo>
                    <a:pt x="594" y="86"/>
                  </a:lnTo>
                  <a:lnTo>
                    <a:pt x="601" y="93"/>
                  </a:lnTo>
                  <a:lnTo>
                    <a:pt x="605" y="101"/>
                  </a:lnTo>
                  <a:lnTo>
                    <a:pt x="609" y="110"/>
                  </a:lnTo>
                  <a:lnTo>
                    <a:pt x="613" y="118"/>
                  </a:lnTo>
                  <a:lnTo>
                    <a:pt x="617" y="127"/>
                  </a:lnTo>
                  <a:lnTo>
                    <a:pt x="621" y="135"/>
                  </a:lnTo>
                  <a:lnTo>
                    <a:pt x="614" y="137"/>
                  </a:lnTo>
                  <a:lnTo>
                    <a:pt x="607" y="137"/>
                  </a:lnTo>
                  <a:lnTo>
                    <a:pt x="599" y="137"/>
                  </a:lnTo>
                  <a:lnTo>
                    <a:pt x="591" y="135"/>
                  </a:lnTo>
                  <a:lnTo>
                    <a:pt x="561" y="117"/>
                  </a:lnTo>
                  <a:lnTo>
                    <a:pt x="528" y="101"/>
                  </a:lnTo>
                  <a:lnTo>
                    <a:pt x="495" y="86"/>
                  </a:lnTo>
                  <a:lnTo>
                    <a:pt x="460" y="72"/>
                  </a:lnTo>
                  <a:lnTo>
                    <a:pt x="426" y="62"/>
                  </a:lnTo>
                  <a:lnTo>
                    <a:pt x="389" y="52"/>
                  </a:lnTo>
                  <a:lnTo>
                    <a:pt x="353" y="44"/>
                  </a:lnTo>
                  <a:lnTo>
                    <a:pt x="316" y="39"/>
                  </a:lnTo>
                  <a:lnTo>
                    <a:pt x="280" y="36"/>
                  </a:lnTo>
                  <a:lnTo>
                    <a:pt x="242" y="34"/>
                  </a:lnTo>
                  <a:lnTo>
                    <a:pt x="205" y="35"/>
                  </a:lnTo>
                  <a:lnTo>
                    <a:pt x="167" y="38"/>
                  </a:lnTo>
                  <a:lnTo>
                    <a:pt x="130" y="42"/>
                  </a:lnTo>
                  <a:lnTo>
                    <a:pt x="94" y="48"/>
                  </a:lnTo>
                  <a:lnTo>
                    <a:pt x="58" y="58"/>
                  </a:lnTo>
                  <a:lnTo>
                    <a:pt x="23" y="68"/>
                  </a:lnTo>
                  <a:lnTo>
                    <a:pt x="0" y="75"/>
                  </a:lnTo>
                  <a:lnTo>
                    <a:pt x="38" y="31"/>
                  </a:lnTo>
                  <a:lnTo>
                    <a:pt x="63" y="23"/>
                  </a:lnTo>
                  <a:lnTo>
                    <a:pt x="89" y="18"/>
                  </a:lnTo>
                  <a:lnTo>
                    <a:pt x="115" y="12"/>
                  </a:lnTo>
                  <a:lnTo>
                    <a:pt x="142" y="7"/>
                  </a:lnTo>
                  <a:lnTo>
                    <a:pt x="169" y="4"/>
                  </a:lnTo>
                  <a:lnTo>
                    <a:pt x="196" y="2"/>
                  </a:lnTo>
                  <a:lnTo>
                    <a:pt x="222" y="0"/>
                  </a:lnTo>
                  <a:lnTo>
                    <a:pt x="250" y="0"/>
                  </a:lnTo>
                  <a:lnTo>
                    <a:pt x="277" y="2"/>
                  </a:lnTo>
                  <a:lnTo>
                    <a:pt x="304" y="3"/>
                  </a:lnTo>
                  <a:lnTo>
                    <a:pt x="331" y="6"/>
                  </a:lnTo>
                  <a:lnTo>
                    <a:pt x="357" y="8"/>
                  </a:lnTo>
                  <a:lnTo>
                    <a:pt x="384" y="12"/>
                  </a:lnTo>
                  <a:lnTo>
                    <a:pt x="411" y="18"/>
                  </a:lnTo>
                  <a:lnTo>
                    <a:pt x="436" y="24"/>
                  </a:lnTo>
                  <a:lnTo>
                    <a:pt x="462" y="31"/>
                  </a:lnTo>
                  <a:lnTo>
                    <a:pt x="476" y="36"/>
                  </a:lnTo>
                  <a:lnTo>
                    <a:pt x="491" y="42"/>
                  </a:lnTo>
                  <a:lnTo>
                    <a:pt x="506" y="47"/>
                  </a:lnTo>
                  <a:lnTo>
                    <a:pt x="519" y="52"/>
                  </a:lnTo>
                  <a:lnTo>
                    <a:pt x="534" y="59"/>
                  </a:lnTo>
                  <a:lnTo>
                    <a:pt x="549" y="64"/>
                  </a:lnTo>
                  <a:lnTo>
                    <a:pt x="562" y="70"/>
                  </a:lnTo>
                  <a:lnTo>
                    <a:pt x="577" y="75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auto">
            <a:xfrm>
              <a:off x="2407" y="3307"/>
              <a:ext cx="322" cy="74"/>
            </a:xfrm>
            <a:custGeom>
              <a:avLst/>
              <a:gdLst>
                <a:gd name="T0" fmla="*/ 4 w 645"/>
                <a:gd name="T1" fmla="*/ 1 h 147"/>
                <a:gd name="T2" fmla="*/ 4 w 645"/>
                <a:gd name="T3" fmla="*/ 1 h 147"/>
                <a:gd name="T4" fmla="*/ 4 w 645"/>
                <a:gd name="T5" fmla="*/ 1 h 147"/>
                <a:gd name="T6" fmla="*/ 5 w 645"/>
                <a:gd name="T7" fmla="*/ 2 h 147"/>
                <a:gd name="T8" fmla="*/ 4 w 645"/>
                <a:gd name="T9" fmla="*/ 2 h 147"/>
                <a:gd name="T10" fmla="*/ 4 w 645"/>
                <a:gd name="T11" fmla="*/ 2 h 147"/>
                <a:gd name="T12" fmla="*/ 4 w 645"/>
                <a:gd name="T13" fmla="*/ 1 h 147"/>
                <a:gd name="T14" fmla="*/ 4 w 645"/>
                <a:gd name="T15" fmla="*/ 1 h 147"/>
                <a:gd name="T16" fmla="*/ 4 w 645"/>
                <a:gd name="T17" fmla="*/ 1 h 147"/>
                <a:gd name="T18" fmla="*/ 3 w 645"/>
                <a:gd name="T19" fmla="*/ 1 h 147"/>
                <a:gd name="T20" fmla="*/ 3 w 645"/>
                <a:gd name="T21" fmla="*/ 1 h 147"/>
                <a:gd name="T22" fmla="*/ 3 w 645"/>
                <a:gd name="T23" fmla="*/ 1 h 147"/>
                <a:gd name="T24" fmla="*/ 2 w 645"/>
                <a:gd name="T25" fmla="*/ 1 h 147"/>
                <a:gd name="T26" fmla="*/ 2 w 645"/>
                <a:gd name="T27" fmla="*/ 1 h 147"/>
                <a:gd name="T28" fmla="*/ 2 w 645"/>
                <a:gd name="T29" fmla="*/ 1 h 147"/>
                <a:gd name="T30" fmla="*/ 1 w 645"/>
                <a:gd name="T31" fmla="*/ 1 h 147"/>
                <a:gd name="T32" fmla="*/ 1 w 645"/>
                <a:gd name="T33" fmla="*/ 1 h 147"/>
                <a:gd name="T34" fmla="*/ 0 w 645"/>
                <a:gd name="T35" fmla="*/ 1 h 147"/>
                <a:gd name="T36" fmla="*/ 0 w 645"/>
                <a:gd name="T37" fmla="*/ 1 h 147"/>
                <a:gd name="T38" fmla="*/ 0 w 645"/>
                <a:gd name="T39" fmla="*/ 1 h 147"/>
                <a:gd name="T40" fmla="*/ 0 w 645"/>
                <a:gd name="T41" fmla="*/ 1 h 147"/>
                <a:gd name="T42" fmla="*/ 0 w 645"/>
                <a:gd name="T43" fmla="*/ 1 h 147"/>
                <a:gd name="T44" fmla="*/ 0 w 645"/>
                <a:gd name="T45" fmla="*/ 1 h 147"/>
                <a:gd name="T46" fmla="*/ 0 w 645"/>
                <a:gd name="T47" fmla="*/ 1 h 147"/>
                <a:gd name="T48" fmla="*/ 1 w 645"/>
                <a:gd name="T49" fmla="*/ 1 h 147"/>
                <a:gd name="T50" fmla="*/ 1 w 645"/>
                <a:gd name="T51" fmla="*/ 1 h 147"/>
                <a:gd name="T52" fmla="*/ 2 w 645"/>
                <a:gd name="T53" fmla="*/ 0 h 147"/>
                <a:gd name="T54" fmla="*/ 2 w 645"/>
                <a:gd name="T55" fmla="*/ 1 h 147"/>
                <a:gd name="T56" fmla="*/ 2 w 645"/>
                <a:gd name="T57" fmla="*/ 1 h 147"/>
                <a:gd name="T58" fmla="*/ 3 w 645"/>
                <a:gd name="T59" fmla="*/ 1 h 147"/>
                <a:gd name="T60" fmla="*/ 3 w 645"/>
                <a:gd name="T61" fmla="*/ 1 h 147"/>
                <a:gd name="T62" fmla="*/ 4 w 645"/>
                <a:gd name="T63" fmla="*/ 1 h 147"/>
                <a:gd name="T64" fmla="*/ 4 w 645"/>
                <a:gd name="T65" fmla="*/ 1 h 1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5"/>
                <a:gd name="T100" fmla="*/ 0 h 147"/>
                <a:gd name="T101" fmla="*/ 645 w 645"/>
                <a:gd name="T102" fmla="*/ 147 h 14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5" h="147">
                  <a:moveTo>
                    <a:pt x="587" y="75"/>
                  </a:moveTo>
                  <a:lnTo>
                    <a:pt x="598" y="80"/>
                  </a:lnTo>
                  <a:lnTo>
                    <a:pt x="609" y="87"/>
                  </a:lnTo>
                  <a:lnTo>
                    <a:pt x="618" y="95"/>
                  </a:lnTo>
                  <a:lnTo>
                    <a:pt x="625" y="104"/>
                  </a:lnTo>
                  <a:lnTo>
                    <a:pt x="632" y="114"/>
                  </a:lnTo>
                  <a:lnTo>
                    <a:pt x="637" y="125"/>
                  </a:lnTo>
                  <a:lnTo>
                    <a:pt x="641" y="135"/>
                  </a:lnTo>
                  <a:lnTo>
                    <a:pt x="645" y="147"/>
                  </a:lnTo>
                  <a:lnTo>
                    <a:pt x="632" y="143"/>
                  </a:lnTo>
                  <a:lnTo>
                    <a:pt x="618" y="137"/>
                  </a:lnTo>
                  <a:lnTo>
                    <a:pt x="606" y="130"/>
                  </a:lnTo>
                  <a:lnTo>
                    <a:pt x="594" y="123"/>
                  </a:lnTo>
                  <a:lnTo>
                    <a:pt x="581" y="117"/>
                  </a:lnTo>
                  <a:lnTo>
                    <a:pt x="569" y="110"/>
                  </a:lnTo>
                  <a:lnTo>
                    <a:pt x="555" y="103"/>
                  </a:lnTo>
                  <a:lnTo>
                    <a:pt x="542" y="98"/>
                  </a:lnTo>
                  <a:lnTo>
                    <a:pt x="522" y="90"/>
                  </a:lnTo>
                  <a:lnTo>
                    <a:pt x="501" y="82"/>
                  </a:lnTo>
                  <a:lnTo>
                    <a:pt x="480" y="75"/>
                  </a:lnTo>
                  <a:lnTo>
                    <a:pt x="459" y="68"/>
                  </a:lnTo>
                  <a:lnTo>
                    <a:pt x="438" y="62"/>
                  </a:lnTo>
                  <a:lnTo>
                    <a:pt x="416" y="55"/>
                  </a:lnTo>
                  <a:lnTo>
                    <a:pt x="395" y="51"/>
                  </a:lnTo>
                  <a:lnTo>
                    <a:pt x="374" y="46"/>
                  </a:lnTo>
                  <a:lnTo>
                    <a:pt x="352" y="42"/>
                  </a:lnTo>
                  <a:lnTo>
                    <a:pt x="329" y="39"/>
                  </a:lnTo>
                  <a:lnTo>
                    <a:pt x="307" y="36"/>
                  </a:lnTo>
                  <a:lnTo>
                    <a:pt x="284" y="35"/>
                  </a:lnTo>
                  <a:lnTo>
                    <a:pt x="261" y="35"/>
                  </a:lnTo>
                  <a:lnTo>
                    <a:pt x="238" y="35"/>
                  </a:lnTo>
                  <a:lnTo>
                    <a:pt x="216" y="36"/>
                  </a:lnTo>
                  <a:lnTo>
                    <a:pt x="192" y="39"/>
                  </a:lnTo>
                  <a:lnTo>
                    <a:pt x="168" y="42"/>
                  </a:lnTo>
                  <a:lnTo>
                    <a:pt x="144" y="44"/>
                  </a:lnTo>
                  <a:lnTo>
                    <a:pt x="119" y="48"/>
                  </a:lnTo>
                  <a:lnTo>
                    <a:pt x="95" y="51"/>
                  </a:lnTo>
                  <a:lnTo>
                    <a:pt x="71" y="55"/>
                  </a:lnTo>
                  <a:lnTo>
                    <a:pt x="47" y="60"/>
                  </a:lnTo>
                  <a:lnTo>
                    <a:pt x="23" y="64"/>
                  </a:lnTo>
                  <a:lnTo>
                    <a:pt x="0" y="71"/>
                  </a:lnTo>
                  <a:lnTo>
                    <a:pt x="10" y="55"/>
                  </a:lnTo>
                  <a:lnTo>
                    <a:pt x="22" y="43"/>
                  </a:lnTo>
                  <a:lnTo>
                    <a:pt x="37" y="34"/>
                  </a:lnTo>
                  <a:lnTo>
                    <a:pt x="54" y="28"/>
                  </a:lnTo>
                  <a:lnTo>
                    <a:pt x="71" y="24"/>
                  </a:lnTo>
                  <a:lnTo>
                    <a:pt x="90" y="22"/>
                  </a:lnTo>
                  <a:lnTo>
                    <a:pt x="109" y="19"/>
                  </a:lnTo>
                  <a:lnTo>
                    <a:pt x="126" y="15"/>
                  </a:lnTo>
                  <a:lnTo>
                    <a:pt x="153" y="10"/>
                  </a:lnTo>
                  <a:lnTo>
                    <a:pt x="181" y="6"/>
                  </a:lnTo>
                  <a:lnTo>
                    <a:pt x="208" y="3"/>
                  </a:lnTo>
                  <a:lnTo>
                    <a:pt x="236" y="0"/>
                  </a:lnTo>
                  <a:lnTo>
                    <a:pt x="264" y="0"/>
                  </a:lnTo>
                  <a:lnTo>
                    <a:pt x="291" y="0"/>
                  </a:lnTo>
                  <a:lnTo>
                    <a:pt x="319" y="2"/>
                  </a:lnTo>
                  <a:lnTo>
                    <a:pt x="345" y="4"/>
                  </a:lnTo>
                  <a:lnTo>
                    <a:pt x="372" y="8"/>
                  </a:lnTo>
                  <a:lnTo>
                    <a:pt x="400" y="12"/>
                  </a:lnTo>
                  <a:lnTo>
                    <a:pt x="427" y="18"/>
                  </a:lnTo>
                  <a:lnTo>
                    <a:pt x="452" y="24"/>
                  </a:lnTo>
                  <a:lnTo>
                    <a:pt x="479" y="32"/>
                  </a:lnTo>
                  <a:lnTo>
                    <a:pt x="505" y="40"/>
                  </a:lnTo>
                  <a:lnTo>
                    <a:pt x="530" y="50"/>
                  </a:lnTo>
                  <a:lnTo>
                    <a:pt x="554" y="59"/>
                  </a:lnTo>
                  <a:lnTo>
                    <a:pt x="587" y="75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auto">
            <a:xfrm>
              <a:off x="2422" y="3405"/>
              <a:ext cx="297" cy="62"/>
            </a:xfrm>
            <a:custGeom>
              <a:avLst/>
              <a:gdLst>
                <a:gd name="T0" fmla="*/ 1 w 595"/>
                <a:gd name="T1" fmla="*/ 0 h 123"/>
                <a:gd name="T2" fmla="*/ 2 w 595"/>
                <a:gd name="T3" fmla="*/ 1 h 123"/>
                <a:gd name="T4" fmla="*/ 2 w 595"/>
                <a:gd name="T5" fmla="*/ 1 h 123"/>
                <a:gd name="T6" fmla="*/ 2 w 595"/>
                <a:gd name="T7" fmla="*/ 1 h 123"/>
                <a:gd name="T8" fmla="*/ 3 w 595"/>
                <a:gd name="T9" fmla="*/ 1 h 123"/>
                <a:gd name="T10" fmla="*/ 3 w 595"/>
                <a:gd name="T11" fmla="*/ 1 h 123"/>
                <a:gd name="T12" fmla="*/ 3 w 595"/>
                <a:gd name="T13" fmla="*/ 1 h 123"/>
                <a:gd name="T14" fmla="*/ 4 w 595"/>
                <a:gd name="T15" fmla="*/ 1 h 123"/>
                <a:gd name="T16" fmla="*/ 4 w 595"/>
                <a:gd name="T17" fmla="*/ 1 h 123"/>
                <a:gd name="T18" fmla="*/ 4 w 595"/>
                <a:gd name="T19" fmla="*/ 1 h 123"/>
                <a:gd name="T20" fmla="*/ 4 w 595"/>
                <a:gd name="T21" fmla="*/ 1 h 123"/>
                <a:gd name="T22" fmla="*/ 4 w 595"/>
                <a:gd name="T23" fmla="*/ 1 h 123"/>
                <a:gd name="T24" fmla="*/ 4 w 595"/>
                <a:gd name="T25" fmla="*/ 1 h 123"/>
                <a:gd name="T26" fmla="*/ 4 w 595"/>
                <a:gd name="T27" fmla="*/ 1 h 123"/>
                <a:gd name="T28" fmla="*/ 3 w 595"/>
                <a:gd name="T29" fmla="*/ 1 h 123"/>
                <a:gd name="T30" fmla="*/ 3 w 595"/>
                <a:gd name="T31" fmla="*/ 1 h 123"/>
                <a:gd name="T32" fmla="*/ 3 w 595"/>
                <a:gd name="T33" fmla="*/ 1 h 123"/>
                <a:gd name="T34" fmla="*/ 2 w 595"/>
                <a:gd name="T35" fmla="*/ 1 h 123"/>
                <a:gd name="T36" fmla="*/ 2 w 595"/>
                <a:gd name="T37" fmla="*/ 1 h 123"/>
                <a:gd name="T38" fmla="*/ 1 w 595"/>
                <a:gd name="T39" fmla="*/ 1 h 123"/>
                <a:gd name="T40" fmla="*/ 1 w 595"/>
                <a:gd name="T41" fmla="*/ 1 h 123"/>
                <a:gd name="T42" fmla="*/ 0 w 595"/>
                <a:gd name="T43" fmla="*/ 1 h 123"/>
                <a:gd name="T44" fmla="*/ 0 w 595"/>
                <a:gd name="T45" fmla="*/ 1 h 123"/>
                <a:gd name="T46" fmla="*/ 0 w 595"/>
                <a:gd name="T47" fmla="*/ 1 h 123"/>
                <a:gd name="T48" fmla="*/ 0 w 595"/>
                <a:gd name="T49" fmla="*/ 1 h 123"/>
                <a:gd name="T50" fmla="*/ 0 w 595"/>
                <a:gd name="T51" fmla="*/ 1 h 123"/>
                <a:gd name="T52" fmla="*/ 0 w 595"/>
                <a:gd name="T53" fmla="*/ 1 h 123"/>
                <a:gd name="T54" fmla="*/ 0 w 595"/>
                <a:gd name="T55" fmla="*/ 1 h 123"/>
                <a:gd name="T56" fmla="*/ 0 w 595"/>
                <a:gd name="T57" fmla="*/ 1 h 123"/>
                <a:gd name="T58" fmla="*/ 0 w 595"/>
                <a:gd name="T59" fmla="*/ 1 h 123"/>
                <a:gd name="T60" fmla="*/ 0 w 595"/>
                <a:gd name="T61" fmla="*/ 1 h 123"/>
                <a:gd name="T62" fmla="*/ 1 w 595"/>
                <a:gd name="T63" fmla="*/ 1 h 123"/>
                <a:gd name="T64" fmla="*/ 1 w 595"/>
                <a:gd name="T65" fmla="*/ 0 h 1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95"/>
                <a:gd name="T100" fmla="*/ 0 h 123"/>
                <a:gd name="T101" fmla="*/ 595 w 595"/>
                <a:gd name="T102" fmla="*/ 123 h 12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95" h="123">
                  <a:moveTo>
                    <a:pt x="194" y="0"/>
                  </a:moveTo>
                  <a:lnTo>
                    <a:pt x="219" y="0"/>
                  </a:lnTo>
                  <a:lnTo>
                    <a:pt x="245" y="1"/>
                  </a:lnTo>
                  <a:lnTo>
                    <a:pt x="269" y="4"/>
                  </a:lnTo>
                  <a:lnTo>
                    <a:pt x="294" y="6"/>
                  </a:lnTo>
                  <a:lnTo>
                    <a:pt x="319" y="9"/>
                  </a:lnTo>
                  <a:lnTo>
                    <a:pt x="344" y="13"/>
                  </a:lnTo>
                  <a:lnTo>
                    <a:pt x="368" y="19"/>
                  </a:lnTo>
                  <a:lnTo>
                    <a:pt x="392" y="24"/>
                  </a:lnTo>
                  <a:lnTo>
                    <a:pt x="416" y="29"/>
                  </a:lnTo>
                  <a:lnTo>
                    <a:pt x="440" y="36"/>
                  </a:lnTo>
                  <a:lnTo>
                    <a:pt x="463" y="43"/>
                  </a:lnTo>
                  <a:lnTo>
                    <a:pt x="487" y="51"/>
                  </a:lnTo>
                  <a:lnTo>
                    <a:pt x="509" y="59"/>
                  </a:lnTo>
                  <a:lnTo>
                    <a:pt x="532" y="67"/>
                  </a:lnTo>
                  <a:lnTo>
                    <a:pt x="555" y="76"/>
                  </a:lnTo>
                  <a:lnTo>
                    <a:pt x="576" y="85"/>
                  </a:lnTo>
                  <a:lnTo>
                    <a:pt x="582" y="93"/>
                  </a:lnTo>
                  <a:lnTo>
                    <a:pt x="587" y="103"/>
                  </a:lnTo>
                  <a:lnTo>
                    <a:pt x="591" y="112"/>
                  </a:lnTo>
                  <a:lnTo>
                    <a:pt x="595" y="122"/>
                  </a:lnTo>
                  <a:lnTo>
                    <a:pt x="586" y="123"/>
                  </a:lnTo>
                  <a:lnTo>
                    <a:pt x="578" y="123"/>
                  </a:lnTo>
                  <a:lnTo>
                    <a:pt x="568" y="122"/>
                  </a:lnTo>
                  <a:lnTo>
                    <a:pt x="560" y="117"/>
                  </a:lnTo>
                  <a:lnTo>
                    <a:pt x="552" y="115"/>
                  </a:lnTo>
                  <a:lnTo>
                    <a:pt x="544" y="111"/>
                  </a:lnTo>
                  <a:lnTo>
                    <a:pt x="536" y="108"/>
                  </a:lnTo>
                  <a:lnTo>
                    <a:pt x="528" y="107"/>
                  </a:lnTo>
                  <a:lnTo>
                    <a:pt x="503" y="97"/>
                  </a:lnTo>
                  <a:lnTo>
                    <a:pt x="477" y="89"/>
                  </a:lnTo>
                  <a:lnTo>
                    <a:pt x="452" y="80"/>
                  </a:lnTo>
                  <a:lnTo>
                    <a:pt x="425" y="73"/>
                  </a:lnTo>
                  <a:lnTo>
                    <a:pt x="398" y="65"/>
                  </a:lnTo>
                  <a:lnTo>
                    <a:pt x="372" y="59"/>
                  </a:lnTo>
                  <a:lnTo>
                    <a:pt x="345" y="53"/>
                  </a:lnTo>
                  <a:lnTo>
                    <a:pt x="317" y="48"/>
                  </a:lnTo>
                  <a:lnTo>
                    <a:pt x="290" y="44"/>
                  </a:lnTo>
                  <a:lnTo>
                    <a:pt x="262" y="40"/>
                  </a:lnTo>
                  <a:lnTo>
                    <a:pt x="235" y="37"/>
                  </a:lnTo>
                  <a:lnTo>
                    <a:pt x="207" y="36"/>
                  </a:lnTo>
                  <a:lnTo>
                    <a:pt x="180" y="36"/>
                  </a:lnTo>
                  <a:lnTo>
                    <a:pt x="154" y="36"/>
                  </a:lnTo>
                  <a:lnTo>
                    <a:pt x="127" y="39"/>
                  </a:lnTo>
                  <a:lnTo>
                    <a:pt x="100" y="41"/>
                  </a:lnTo>
                  <a:lnTo>
                    <a:pt x="87" y="43"/>
                  </a:lnTo>
                  <a:lnTo>
                    <a:pt x="75" y="45"/>
                  </a:lnTo>
                  <a:lnTo>
                    <a:pt x="61" y="48"/>
                  </a:lnTo>
                  <a:lnTo>
                    <a:pt x="48" y="52"/>
                  </a:lnTo>
                  <a:lnTo>
                    <a:pt x="36" y="56"/>
                  </a:lnTo>
                  <a:lnTo>
                    <a:pt x="24" y="59"/>
                  </a:lnTo>
                  <a:lnTo>
                    <a:pt x="12" y="64"/>
                  </a:lnTo>
                  <a:lnTo>
                    <a:pt x="0" y="68"/>
                  </a:lnTo>
                  <a:lnTo>
                    <a:pt x="4" y="57"/>
                  </a:lnTo>
                  <a:lnTo>
                    <a:pt x="9" y="45"/>
                  </a:lnTo>
                  <a:lnTo>
                    <a:pt x="17" y="36"/>
                  </a:lnTo>
                  <a:lnTo>
                    <a:pt x="28" y="28"/>
                  </a:lnTo>
                  <a:lnTo>
                    <a:pt x="47" y="21"/>
                  </a:lnTo>
                  <a:lnTo>
                    <a:pt x="65" y="15"/>
                  </a:lnTo>
                  <a:lnTo>
                    <a:pt x="85" y="9"/>
                  </a:lnTo>
                  <a:lnTo>
                    <a:pt x="106" y="5"/>
                  </a:lnTo>
                  <a:lnTo>
                    <a:pt x="127" y="2"/>
                  </a:lnTo>
                  <a:lnTo>
                    <a:pt x="147" y="1"/>
                  </a:lnTo>
                  <a:lnTo>
                    <a:pt x="168" y="1"/>
                  </a:lnTo>
                  <a:lnTo>
                    <a:pt x="190" y="4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auto">
            <a:xfrm>
              <a:off x="2426" y="3502"/>
              <a:ext cx="284" cy="36"/>
            </a:xfrm>
            <a:custGeom>
              <a:avLst/>
              <a:gdLst>
                <a:gd name="T0" fmla="*/ 4 w 568"/>
                <a:gd name="T1" fmla="*/ 0 h 74"/>
                <a:gd name="T2" fmla="*/ 4 w 568"/>
                <a:gd name="T3" fmla="*/ 0 h 74"/>
                <a:gd name="T4" fmla="*/ 4 w 568"/>
                <a:gd name="T5" fmla="*/ 0 h 74"/>
                <a:gd name="T6" fmla="*/ 4 w 568"/>
                <a:gd name="T7" fmla="*/ 0 h 74"/>
                <a:gd name="T8" fmla="*/ 3 w 568"/>
                <a:gd name="T9" fmla="*/ 0 h 74"/>
                <a:gd name="T10" fmla="*/ 3 w 568"/>
                <a:gd name="T11" fmla="*/ 0 h 74"/>
                <a:gd name="T12" fmla="*/ 3 w 568"/>
                <a:gd name="T13" fmla="*/ 0 h 74"/>
                <a:gd name="T14" fmla="*/ 3 w 568"/>
                <a:gd name="T15" fmla="*/ 0 h 74"/>
                <a:gd name="T16" fmla="*/ 3 w 568"/>
                <a:gd name="T17" fmla="*/ 0 h 74"/>
                <a:gd name="T18" fmla="*/ 2 w 568"/>
                <a:gd name="T19" fmla="*/ 0 h 74"/>
                <a:gd name="T20" fmla="*/ 2 w 568"/>
                <a:gd name="T21" fmla="*/ 0 h 74"/>
                <a:gd name="T22" fmla="*/ 2 w 568"/>
                <a:gd name="T23" fmla="*/ 0 h 74"/>
                <a:gd name="T24" fmla="*/ 2 w 568"/>
                <a:gd name="T25" fmla="*/ 0 h 74"/>
                <a:gd name="T26" fmla="*/ 1 w 568"/>
                <a:gd name="T27" fmla="*/ 0 h 74"/>
                <a:gd name="T28" fmla="*/ 1 w 568"/>
                <a:gd name="T29" fmla="*/ 0 h 74"/>
                <a:gd name="T30" fmla="*/ 1 w 568"/>
                <a:gd name="T31" fmla="*/ 0 h 74"/>
                <a:gd name="T32" fmla="*/ 1 w 568"/>
                <a:gd name="T33" fmla="*/ 0 h 74"/>
                <a:gd name="T34" fmla="*/ 1 w 568"/>
                <a:gd name="T35" fmla="*/ 0 h 74"/>
                <a:gd name="T36" fmla="*/ 1 w 568"/>
                <a:gd name="T37" fmla="*/ 0 h 74"/>
                <a:gd name="T38" fmla="*/ 1 w 568"/>
                <a:gd name="T39" fmla="*/ 0 h 74"/>
                <a:gd name="T40" fmla="*/ 1 w 568"/>
                <a:gd name="T41" fmla="*/ 0 h 74"/>
                <a:gd name="T42" fmla="*/ 1 w 568"/>
                <a:gd name="T43" fmla="*/ 0 h 74"/>
                <a:gd name="T44" fmla="*/ 1 w 568"/>
                <a:gd name="T45" fmla="*/ 0 h 74"/>
                <a:gd name="T46" fmla="*/ 1 w 568"/>
                <a:gd name="T47" fmla="*/ 0 h 74"/>
                <a:gd name="T48" fmla="*/ 1 w 568"/>
                <a:gd name="T49" fmla="*/ 0 h 74"/>
                <a:gd name="T50" fmla="*/ 0 w 568"/>
                <a:gd name="T51" fmla="*/ 0 h 74"/>
                <a:gd name="T52" fmla="*/ 1 w 568"/>
                <a:gd name="T53" fmla="*/ 0 h 74"/>
                <a:gd name="T54" fmla="*/ 1 w 568"/>
                <a:gd name="T55" fmla="*/ 0 h 74"/>
                <a:gd name="T56" fmla="*/ 1 w 568"/>
                <a:gd name="T57" fmla="*/ 0 h 74"/>
                <a:gd name="T58" fmla="*/ 1 w 568"/>
                <a:gd name="T59" fmla="*/ 0 h 74"/>
                <a:gd name="T60" fmla="*/ 1 w 568"/>
                <a:gd name="T61" fmla="*/ 0 h 74"/>
                <a:gd name="T62" fmla="*/ 1 w 568"/>
                <a:gd name="T63" fmla="*/ 0 h 74"/>
                <a:gd name="T64" fmla="*/ 1 w 568"/>
                <a:gd name="T65" fmla="*/ 0 h 74"/>
                <a:gd name="T66" fmla="*/ 1 w 568"/>
                <a:gd name="T67" fmla="*/ 0 h 74"/>
                <a:gd name="T68" fmla="*/ 1 w 568"/>
                <a:gd name="T69" fmla="*/ 0 h 74"/>
                <a:gd name="T70" fmla="*/ 1 w 568"/>
                <a:gd name="T71" fmla="*/ 0 h 74"/>
                <a:gd name="T72" fmla="*/ 1 w 568"/>
                <a:gd name="T73" fmla="*/ 0 h 74"/>
                <a:gd name="T74" fmla="*/ 2 w 568"/>
                <a:gd name="T75" fmla="*/ 0 h 74"/>
                <a:gd name="T76" fmla="*/ 2 w 568"/>
                <a:gd name="T77" fmla="*/ 0 h 74"/>
                <a:gd name="T78" fmla="*/ 2 w 568"/>
                <a:gd name="T79" fmla="*/ 0 h 74"/>
                <a:gd name="T80" fmla="*/ 2 w 568"/>
                <a:gd name="T81" fmla="*/ 0 h 74"/>
                <a:gd name="T82" fmla="*/ 2 w 568"/>
                <a:gd name="T83" fmla="*/ 0 h 74"/>
                <a:gd name="T84" fmla="*/ 3 w 568"/>
                <a:gd name="T85" fmla="*/ 0 h 74"/>
                <a:gd name="T86" fmla="*/ 3 w 568"/>
                <a:gd name="T87" fmla="*/ 0 h 74"/>
                <a:gd name="T88" fmla="*/ 3 w 568"/>
                <a:gd name="T89" fmla="*/ 0 h 74"/>
                <a:gd name="T90" fmla="*/ 3 w 568"/>
                <a:gd name="T91" fmla="*/ 0 h 74"/>
                <a:gd name="T92" fmla="*/ 3 w 568"/>
                <a:gd name="T93" fmla="*/ 0 h 74"/>
                <a:gd name="T94" fmla="*/ 3 w 568"/>
                <a:gd name="T95" fmla="*/ 0 h 74"/>
                <a:gd name="T96" fmla="*/ 4 w 568"/>
                <a:gd name="T97" fmla="*/ 0 h 74"/>
                <a:gd name="T98" fmla="*/ 4 w 568"/>
                <a:gd name="T99" fmla="*/ 0 h 7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68"/>
                <a:gd name="T151" fmla="*/ 0 h 74"/>
                <a:gd name="T152" fmla="*/ 568 w 568"/>
                <a:gd name="T153" fmla="*/ 74 h 7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68" h="74">
                  <a:moveTo>
                    <a:pt x="547" y="49"/>
                  </a:moveTo>
                  <a:lnTo>
                    <a:pt x="568" y="74"/>
                  </a:lnTo>
                  <a:lnTo>
                    <a:pt x="543" y="70"/>
                  </a:lnTo>
                  <a:lnTo>
                    <a:pt x="516" y="66"/>
                  </a:lnTo>
                  <a:lnTo>
                    <a:pt x="491" y="63"/>
                  </a:lnTo>
                  <a:lnTo>
                    <a:pt x="464" y="59"/>
                  </a:lnTo>
                  <a:lnTo>
                    <a:pt x="437" y="57"/>
                  </a:lnTo>
                  <a:lnTo>
                    <a:pt x="412" y="54"/>
                  </a:lnTo>
                  <a:lnTo>
                    <a:pt x="385" y="51"/>
                  </a:lnTo>
                  <a:lnTo>
                    <a:pt x="358" y="49"/>
                  </a:lnTo>
                  <a:lnTo>
                    <a:pt x="332" y="47"/>
                  </a:lnTo>
                  <a:lnTo>
                    <a:pt x="305" y="45"/>
                  </a:lnTo>
                  <a:lnTo>
                    <a:pt x="278" y="43"/>
                  </a:lnTo>
                  <a:lnTo>
                    <a:pt x="251" y="42"/>
                  </a:lnTo>
                  <a:lnTo>
                    <a:pt x="225" y="42"/>
                  </a:lnTo>
                  <a:lnTo>
                    <a:pt x="198" y="41"/>
                  </a:lnTo>
                  <a:lnTo>
                    <a:pt x="171" y="41"/>
                  </a:lnTo>
                  <a:lnTo>
                    <a:pt x="144" y="41"/>
                  </a:lnTo>
                  <a:lnTo>
                    <a:pt x="127" y="42"/>
                  </a:lnTo>
                  <a:lnTo>
                    <a:pt x="108" y="43"/>
                  </a:lnTo>
                  <a:lnTo>
                    <a:pt x="91" y="45"/>
                  </a:lnTo>
                  <a:lnTo>
                    <a:pt x="72" y="47"/>
                  </a:lnTo>
                  <a:lnTo>
                    <a:pt x="55" y="50"/>
                  </a:lnTo>
                  <a:lnTo>
                    <a:pt x="36" y="53"/>
                  </a:lnTo>
                  <a:lnTo>
                    <a:pt x="19" y="54"/>
                  </a:lnTo>
                  <a:lnTo>
                    <a:pt x="0" y="55"/>
                  </a:lnTo>
                  <a:lnTo>
                    <a:pt x="15" y="39"/>
                  </a:lnTo>
                  <a:lnTo>
                    <a:pt x="31" y="26"/>
                  </a:lnTo>
                  <a:lnTo>
                    <a:pt x="51" y="18"/>
                  </a:lnTo>
                  <a:lnTo>
                    <a:pt x="71" y="12"/>
                  </a:lnTo>
                  <a:lnTo>
                    <a:pt x="92" y="8"/>
                  </a:lnTo>
                  <a:lnTo>
                    <a:pt x="114" y="7"/>
                  </a:lnTo>
                  <a:lnTo>
                    <a:pt x="135" y="6"/>
                  </a:lnTo>
                  <a:lnTo>
                    <a:pt x="155" y="4"/>
                  </a:lnTo>
                  <a:lnTo>
                    <a:pt x="180" y="2"/>
                  </a:lnTo>
                  <a:lnTo>
                    <a:pt x="206" y="0"/>
                  </a:lnTo>
                  <a:lnTo>
                    <a:pt x="231" y="0"/>
                  </a:lnTo>
                  <a:lnTo>
                    <a:pt x="257" y="0"/>
                  </a:lnTo>
                  <a:lnTo>
                    <a:pt x="282" y="2"/>
                  </a:lnTo>
                  <a:lnTo>
                    <a:pt x="306" y="3"/>
                  </a:lnTo>
                  <a:lnTo>
                    <a:pt x="332" y="4"/>
                  </a:lnTo>
                  <a:lnTo>
                    <a:pt x="356" y="7"/>
                  </a:lnTo>
                  <a:lnTo>
                    <a:pt x="381" y="11"/>
                  </a:lnTo>
                  <a:lnTo>
                    <a:pt x="405" y="15"/>
                  </a:lnTo>
                  <a:lnTo>
                    <a:pt x="429" y="19"/>
                  </a:lnTo>
                  <a:lnTo>
                    <a:pt x="453" y="24"/>
                  </a:lnTo>
                  <a:lnTo>
                    <a:pt x="477" y="30"/>
                  </a:lnTo>
                  <a:lnTo>
                    <a:pt x="500" y="35"/>
                  </a:lnTo>
                  <a:lnTo>
                    <a:pt x="524" y="42"/>
                  </a:lnTo>
                  <a:lnTo>
                    <a:pt x="547" y="49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auto">
            <a:xfrm>
              <a:off x="3127" y="3504"/>
              <a:ext cx="227" cy="35"/>
            </a:xfrm>
            <a:custGeom>
              <a:avLst/>
              <a:gdLst>
                <a:gd name="T0" fmla="*/ 4 w 453"/>
                <a:gd name="T1" fmla="*/ 0 h 71"/>
                <a:gd name="T2" fmla="*/ 4 w 453"/>
                <a:gd name="T3" fmla="*/ 0 h 71"/>
                <a:gd name="T4" fmla="*/ 4 w 453"/>
                <a:gd name="T5" fmla="*/ 0 h 71"/>
                <a:gd name="T6" fmla="*/ 4 w 453"/>
                <a:gd name="T7" fmla="*/ 0 h 71"/>
                <a:gd name="T8" fmla="*/ 4 w 453"/>
                <a:gd name="T9" fmla="*/ 0 h 71"/>
                <a:gd name="T10" fmla="*/ 3 w 453"/>
                <a:gd name="T11" fmla="*/ 0 h 71"/>
                <a:gd name="T12" fmla="*/ 3 w 453"/>
                <a:gd name="T13" fmla="*/ 0 h 71"/>
                <a:gd name="T14" fmla="*/ 3 w 453"/>
                <a:gd name="T15" fmla="*/ 0 h 71"/>
                <a:gd name="T16" fmla="*/ 3 w 453"/>
                <a:gd name="T17" fmla="*/ 0 h 71"/>
                <a:gd name="T18" fmla="*/ 3 w 453"/>
                <a:gd name="T19" fmla="*/ 0 h 71"/>
                <a:gd name="T20" fmla="*/ 3 w 453"/>
                <a:gd name="T21" fmla="*/ 0 h 71"/>
                <a:gd name="T22" fmla="*/ 2 w 453"/>
                <a:gd name="T23" fmla="*/ 0 h 71"/>
                <a:gd name="T24" fmla="*/ 2 w 453"/>
                <a:gd name="T25" fmla="*/ 0 h 71"/>
                <a:gd name="T26" fmla="*/ 2 w 453"/>
                <a:gd name="T27" fmla="*/ 0 h 71"/>
                <a:gd name="T28" fmla="*/ 2 w 453"/>
                <a:gd name="T29" fmla="*/ 0 h 71"/>
                <a:gd name="T30" fmla="*/ 2 w 453"/>
                <a:gd name="T31" fmla="*/ 0 h 71"/>
                <a:gd name="T32" fmla="*/ 2 w 453"/>
                <a:gd name="T33" fmla="*/ 0 h 71"/>
                <a:gd name="T34" fmla="*/ 1 w 453"/>
                <a:gd name="T35" fmla="*/ 0 h 71"/>
                <a:gd name="T36" fmla="*/ 1 w 453"/>
                <a:gd name="T37" fmla="*/ 0 h 71"/>
                <a:gd name="T38" fmla="*/ 1 w 453"/>
                <a:gd name="T39" fmla="*/ 0 h 71"/>
                <a:gd name="T40" fmla="*/ 1 w 453"/>
                <a:gd name="T41" fmla="*/ 0 h 71"/>
                <a:gd name="T42" fmla="*/ 1 w 453"/>
                <a:gd name="T43" fmla="*/ 0 h 71"/>
                <a:gd name="T44" fmla="*/ 1 w 453"/>
                <a:gd name="T45" fmla="*/ 0 h 71"/>
                <a:gd name="T46" fmla="*/ 1 w 453"/>
                <a:gd name="T47" fmla="*/ 0 h 71"/>
                <a:gd name="T48" fmla="*/ 1 w 453"/>
                <a:gd name="T49" fmla="*/ 0 h 71"/>
                <a:gd name="T50" fmla="*/ 0 w 453"/>
                <a:gd name="T51" fmla="*/ 0 h 71"/>
                <a:gd name="T52" fmla="*/ 1 w 453"/>
                <a:gd name="T53" fmla="*/ 0 h 71"/>
                <a:gd name="T54" fmla="*/ 1 w 453"/>
                <a:gd name="T55" fmla="*/ 0 h 71"/>
                <a:gd name="T56" fmla="*/ 1 w 453"/>
                <a:gd name="T57" fmla="*/ 0 h 71"/>
                <a:gd name="T58" fmla="*/ 1 w 453"/>
                <a:gd name="T59" fmla="*/ 0 h 71"/>
                <a:gd name="T60" fmla="*/ 1 w 453"/>
                <a:gd name="T61" fmla="*/ 0 h 71"/>
                <a:gd name="T62" fmla="*/ 1 w 453"/>
                <a:gd name="T63" fmla="*/ 0 h 71"/>
                <a:gd name="T64" fmla="*/ 1 w 453"/>
                <a:gd name="T65" fmla="*/ 0 h 71"/>
                <a:gd name="T66" fmla="*/ 2 w 453"/>
                <a:gd name="T67" fmla="*/ 0 h 71"/>
                <a:gd name="T68" fmla="*/ 2 w 453"/>
                <a:gd name="T69" fmla="*/ 0 h 71"/>
                <a:gd name="T70" fmla="*/ 2 w 453"/>
                <a:gd name="T71" fmla="*/ 0 h 71"/>
                <a:gd name="T72" fmla="*/ 2 w 453"/>
                <a:gd name="T73" fmla="*/ 0 h 71"/>
                <a:gd name="T74" fmla="*/ 2 w 453"/>
                <a:gd name="T75" fmla="*/ 0 h 71"/>
                <a:gd name="T76" fmla="*/ 3 w 453"/>
                <a:gd name="T77" fmla="*/ 0 h 71"/>
                <a:gd name="T78" fmla="*/ 3 w 453"/>
                <a:gd name="T79" fmla="*/ 0 h 71"/>
                <a:gd name="T80" fmla="*/ 3 w 453"/>
                <a:gd name="T81" fmla="*/ 0 h 71"/>
                <a:gd name="T82" fmla="*/ 3 w 453"/>
                <a:gd name="T83" fmla="*/ 0 h 71"/>
                <a:gd name="T84" fmla="*/ 3 w 453"/>
                <a:gd name="T85" fmla="*/ 0 h 71"/>
                <a:gd name="T86" fmla="*/ 3 w 453"/>
                <a:gd name="T87" fmla="*/ 0 h 71"/>
                <a:gd name="T88" fmla="*/ 4 w 453"/>
                <a:gd name="T89" fmla="*/ 0 h 71"/>
                <a:gd name="T90" fmla="*/ 4 w 453"/>
                <a:gd name="T91" fmla="*/ 0 h 7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3"/>
                <a:gd name="T139" fmla="*/ 0 h 71"/>
                <a:gd name="T140" fmla="*/ 453 w 453"/>
                <a:gd name="T141" fmla="*/ 71 h 7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3" h="71">
                  <a:moveTo>
                    <a:pt x="427" y="30"/>
                  </a:moveTo>
                  <a:lnTo>
                    <a:pt x="453" y="63"/>
                  </a:lnTo>
                  <a:lnTo>
                    <a:pt x="434" y="63"/>
                  </a:lnTo>
                  <a:lnTo>
                    <a:pt x="415" y="61"/>
                  </a:lnTo>
                  <a:lnTo>
                    <a:pt x="397" y="57"/>
                  </a:lnTo>
                  <a:lnTo>
                    <a:pt x="377" y="53"/>
                  </a:lnTo>
                  <a:lnTo>
                    <a:pt x="356" y="49"/>
                  </a:lnTo>
                  <a:lnTo>
                    <a:pt x="338" y="45"/>
                  </a:lnTo>
                  <a:lnTo>
                    <a:pt x="318" y="41"/>
                  </a:lnTo>
                  <a:lnTo>
                    <a:pt x="299" y="39"/>
                  </a:lnTo>
                  <a:lnTo>
                    <a:pt x="279" y="38"/>
                  </a:lnTo>
                  <a:lnTo>
                    <a:pt x="256" y="39"/>
                  </a:lnTo>
                  <a:lnTo>
                    <a:pt x="233" y="39"/>
                  </a:lnTo>
                  <a:lnTo>
                    <a:pt x="209" y="42"/>
                  </a:lnTo>
                  <a:lnTo>
                    <a:pt x="184" y="43"/>
                  </a:lnTo>
                  <a:lnTo>
                    <a:pt x="159" y="46"/>
                  </a:lnTo>
                  <a:lnTo>
                    <a:pt x="135" y="50"/>
                  </a:lnTo>
                  <a:lnTo>
                    <a:pt x="110" y="53"/>
                  </a:lnTo>
                  <a:lnTo>
                    <a:pt x="88" y="57"/>
                  </a:lnTo>
                  <a:lnTo>
                    <a:pt x="68" y="59"/>
                  </a:lnTo>
                  <a:lnTo>
                    <a:pt x="48" y="62"/>
                  </a:lnTo>
                  <a:lnTo>
                    <a:pt x="32" y="66"/>
                  </a:lnTo>
                  <a:lnTo>
                    <a:pt x="18" y="67"/>
                  </a:lnTo>
                  <a:lnTo>
                    <a:pt x="8" y="70"/>
                  </a:lnTo>
                  <a:lnTo>
                    <a:pt x="2" y="71"/>
                  </a:lnTo>
                  <a:lnTo>
                    <a:pt x="0" y="71"/>
                  </a:lnTo>
                  <a:lnTo>
                    <a:pt x="6" y="58"/>
                  </a:lnTo>
                  <a:lnTo>
                    <a:pt x="12" y="45"/>
                  </a:lnTo>
                  <a:lnTo>
                    <a:pt x="21" y="35"/>
                  </a:lnTo>
                  <a:lnTo>
                    <a:pt x="38" y="35"/>
                  </a:lnTo>
                  <a:lnTo>
                    <a:pt x="61" y="30"/>
                  </a:lnTo>
                  <a:lnTo>
                    <a:pt x="85" y="26"/>
                  </a:lnTo>
                  <a:lnTo>
                    <a:pt x="109" y="20"/>
                  </a:lnTo>
                  <a:lnTo>
                    <a:pt x="135" y="15"/>
                  </a:lnTo>
                  <a:lnTo>
                    <a:pt x="159" y="11"/>
                  </a:lnTo>
                  <a:lnTo>
                    <a:pt x="184" y="7"/>
                  </a:lnTo>
                  <a:lnTo>
                    <a:pt x="209" y="4"/>
                  </a:lnTo>
                  <a:lnTo>
                    <a:pt x="235" y="2"/>
                  </a:lnTo>
                  <a:lnTo>
                    <a:pt x="259" y="0"/>
                  </a:lnTo>
                  <a:lnTo>
                    <a:pt x="284" y="0"/>
                  </a:lnTo>
                  <a:lnTo>
                    <a:pt x="310" y="0"/>
                  </a:lnTo>
                  <a:lnTo>
                    <a:pt x="334" y="3"/>
                  </a:lnTo>
                  <a:lnTo>
                    <a:pt x="358" y="7"/>
                  </a:lnTo>
                  <a:lnTo>
                    <a:pt x="382" y="12"/>
                  </a:lnTo>
                  <a:lnTo>
                    <a:pt x="405" y="20"/>
                  </a:lnTo>
                  <a:lnTo>
                    <a:pt x="427" y="3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auto">
            <a:xfrm>
              <a:off x="2284" y="3622"/>
              <a:ext cx="532" cy="127"/>
            </a:xfrm>
            <a:custGeom>
              <a:avLst/>
              <a:gdLst>
                <a:gd name="T0" fmla="*/ 7 w 1065"/>
                <a:gd name="T1" fmla="*/ 1 h 254"/>
                <a:gd name="T2" fmla="*/ 7 w 1065"/>
                <a:gd name="T3" fmla="*/ 1 h 254"/>
                <a:gd name="T4" fmla="*/ 7 w 1065"/>
                <a:gd name="T5" fmla="*/ 1 h 254"/>
                <a:gd name="T6" fmla="*/ 7 w 1065"/>
                <a:gd name="T7" fmla="*/ 2 h 254"/>
                <a:gd name="T8" fmla="*/ 8 w 1065"/>
                <a:gd name="T9" fmla="*/ 2 h 254"/>
                <a:gd name="T10" fmla="*/ 8 w 1065"/>
                <a:gd name="T11" fmla="*/ 2 h 254"/>
                <a:gd name="T12" fmla="*/ 8 w 1065"/>
                <a:gd name="T13" fmla="*/ 2 h 254"/>
                <a:gd name="T14" fmla="*/ 8 w 1065"/>
                <a:gd name="T15" fmla="*/ 2 h 254"/>
                <a:gd name="T16" fmla="*/ 8 w 1065"/>
                <a:gd name="T17" fmla="*/ 2 h 254"/>
                <a:gd name="T18" fmla="*/ 7 w 1065"/>
                <a:gd name="T19" fmla="*/ 2 h 254"/>
                <a:gd name="T20" fmla="*/ 7 w 1065"/>
                <a:gd name="T21" fmla="*/ 2 h 254"/>
                <a:gd name="T22" fmla="*/ 7 w 1065"/>
                <a:gd name="T23" fmla="*/ 2 h 254"/>
                <a:gd name="T24" fmla="*/ 7 w 1065"/>
                <a:gd name="T25" fmla="*/ 2 h 254"/>
                <a:gd name="T26" fmla="*/ 7 w 1065"/>
                <a:gd name="T27" fmla="*/ 2 h 254"/>
                <a:gd name="T28" fmla="*/ 6 w 1065"/>
                <a:gd name="T29" fmla="*/ 2 h 254"/>
                <a:gd name="T30" fmla="*/ 6 w 1065"/>
                <a:gd name="T31" fmla="*/ 2 h 254"/>
                <a:gd name="T32" fmla="*/ 6 w 1065"/>
                <a:gd name="T33" fmla="*/ 2 h 254"/>
                <a:gd name="T34" fmla="*/ 6 w 1065"/>
                <a:gd name="T35" fmla="*/ 2 h 254"/>
                <a:gd name="T36" fmla="*/ 5 w 1065"/>
                <a:gd name="T37" fmla="*/ 2 h 254"/>
                <a:gd name="T38" fmla="*/ 5 w 1065"/>
                <a:gd name="T39" fmla="*/ 2 h 254"/>
                <a:gd name="T40" fmla="*/ 4 w 1065"/>
                <a:gd name="T41" fmla="*/ 2 h 254"/>
                <a:gd name="T42" fmla="*/ 4 w 1065"/>
                <a:gd name="T43" fmla="*/ 2 h 254"/>
                <a:gd name="T44" fmla="*/ 3 w 1065"/>
                <a:gd name="T45" fmla="*/ 2 h 254"/>
                <a:gd name="T46" fmla="*/ 3 w 1065"/>
                <a:gd name="T47" fmla="*/ 2 h 254"/>
                <a:gd name="T48" fmla="*/ 2 w 1065"/>
                <a:gd name="T49" fmla="*/ 2 h 254"/>
                <a:gd name="T50" fmla="*/ 2 w 1065"/>
                <a:gd name="T51" fmla="*/ 2 h 254"/>
                <a:gd name="T52" fmla="*/ 1 w 1065"/>
                <a:gd name="T53" fmla="*/ 2 h 254"/>
                <a:gd name="T54" fmla="*/ 1 w 1065"/>
                <a:gd name="T55" fmla="*/ 2 h 254"/>
                <a:gd name="T56" fmla="*/ 1 w 1065"/>
                <a:gd name="T57" fmla="*/ 2 h 254"/>
                <a:gd name="T58" fmla="*/ 1 w 1065"/>
                <a:gd name="T59" fmla="*/ 2 h 254"/>
                <a:gd name="T60" fmla="*/ 0 w 1065"/>
                <a:gd name="T61" fmla="*/ 2 h 254"/>
                <a:gd name="T62" fmla="*/ 0 w 1065"/>
                <a:gd name="T63" fmla="*/ 2 h 254"/>
                <a:gd name="T64" fmla="*/ 0 w 1065"/>
                <a:gd name="T65" fmla="*/ 2 h 254"/>
                <a:gd name="T66" fmla="*/ 0 w 1065"/>
                <a:gd name="T67" fmla="*/ 1 h 254"/>
                <a:gd name="T68" fmla="*/ 0 w 1065"/>
                <a:gd name="T69" fmla="*/ 1 h 254"/>
                <a:gd name="T70" fmla="*/ 0 w 1065"/>
                <a:gd name="T71" fmla="*/ 1 h 254"/>
                <a:gd name="T72" fmla="*/ 1 w 1065"/>
                <a:gd name="T73" fmla="*/ 1 h 254"/>
                <a:gd name="T74" fmla="*/ 1 w 1065"/>
                <a:gd name="T75" fmla="*/ 1 h 254"/>
                <a:gd name="T76" fmla="*/ 2 w 1065"/>
                <a:gd name="T77" fmla="*/ 1 h 254"/>
                <a:gd name="T78" fmla="*/ 3 w 1065"/>
                <a:gd name="T79" fmla="*/ 1 h 254"/>
                <a:gd name="T80" fmla="*/ 3 w 1065"/>
                <a:gd name="T81" fmla="*/ 0 h 254"/>
                <a:gd name="T82" fmla="*/ 4 w 1065"/>
                <a:gd name="T83" fmla="*/ 0 h 254"/>
                <a:gd name="T84" fmla="*/ 4 w 1065"/>
                <a:gd name="T85" fmla="*/ 0 h 254"/>
                <a:gd name="T86" fmla="*/ 4 w 1065"/>
                <a:gd name="T87" fmla="*/ 1 h 254"/>
                <a:gd name="T88" fmla="*/ 5 w 1065"/>
                <a:gd name="T89" fmla="*/ 1 h 254"/>
                <a:gd name="T90" fmla="*/ 5 w 1065"/>
                <a:gd name="T91" fmla="*/ 1 h 254"/>
                <a:gd name="T92" fmla="*/ 5 w 1065"/>
                <a:gd name="T93" fmla="*/ 1 h 254"/>
                <a:gd name="T94" fmla="*/ 6 w 1065"/>
                <a:gd name="T95" fmla="*/ 1 h 254"/>
                <a:gd name="T96" fmla="*/ 6 w 1065"/>
                <a:gd name="T97" fmla="*/ 1 h 254"/>
                <a:gd name="T98" fmla="*/ 6 w 1065"/>
                <a:gd name="T99" fmla="*/ 1 h 25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65"/>
                <a:gd name="T151" fmla="*/ 0 h 254"/>
                <a:gd name="T152" fmla="*/ 1065 w 1065"/>
                <a:gd name="T153" fmla="*/ 254 h 25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65" h="254">
                  <a:moveTo>
                    <a:pt x="883" y="80"/>
                  </a:moveTo>
                  <a:lnTo>
                    <a:pt x="902" y="88"/>
                  </a:lnTo>
                  <a:lnTo>
                    <a:pt x="919" y="98"/>
                  </a:lnTo>
                  <a:lnTo>
                    <a:pt x="936" y="107"/>
                  </a:lnTo>
                  <a:lnTo>
                    <a:pt x="955" y="117"/>
                  </a:lnTo>
                  <a:lnTo>
                    <a:pt x="973" y="127"/>
                  </a:lnTo>
                  <a:lnTo>
                    <a:pt x="990" y="137"/>
                  </a:lnTo>
                  <a:lnTo>
                    <a:pt x="1007" y="145"/>
                  </a:lnTo>
                  <a:lnTo>
                    <a:pt x="1026" y="153"/>
                  </a:lnTo>
                  <a:lnTo>
                    <a:pt x="1035" y="161"/>
                  </a:lnTo>
                  <a:lnTo>
                    <a:pt x="1046" y="166"/>
                  </a:lnTo>
                  <a:lnTo>
                    <a:pt x="1057" y="171"/>
                  </a:lnTo>
                  <a:lnTo>
                    <a:pt x="1065" y="181"/>
                  </a:lnTo>
                  <a:lnTo>
                    <a:pt x="1055" y="189"/>
                  </a:lnTo>
                  <a:lnTo>
                    <a:pt x="1047" y="198"/>
                  </a:lnTo>
                  <a:lnTo>
                    <a:pt x="1039" y="207"/>
                  </a:lnTo>
                  <a:lnTo>
                    <a:pt x="1033" y="217"/>
                  </a:lnTo>
                  <a:lnTo>
                    <a:pt x="1026" y="226"/>
                  </a:lnTo>
                  <a:lnTo>
                    <a:pt x="1019" y="236"/>
                  </a:lnTo>
                  <a:lnTo>
                    <a:pt x="1013" y="245"/>
                  </a:lnTo>
                  <a:lnTo>
                    <a:pt x="1005" y="254"/>
                  </a:lnTo>
                  <a:lnTo>
                    <a:pt x="995" y="242"/>
                  </a:lnTo>
                  <a:lnTo>
                    <a:pt x="985" y="230"/>
                  </a:lnTo>
                  <a:lnTo>
                    <a:pt x="973" y="221"/>
                  </a:lnTo>
                  <a:lnTo>
                    <a:pt x="960" y="211"/>
                  </a:lnTo>
                  <a:lnTo>
                    <a:pt x="948" y="202"/>
                  </a:lnTo>
                  <a:lnTo>
                    <a:pt x="935" y="195"/>
                  </a:lnTo>
                  <a:lnTo>
                    <a:pt x="920" y="189"/>
                  </a:lnTo>
                  <a:lnTo>
                    <a:pt x="907" y="182"/>
                  </a:lnTo>
                  <a:lnTo>
                    <a:pt x="892" y="178"/>
                  </a:lnTo>
                  <a:lnTo>
                    <a:pt x="878" y="173"/>
                  </a:lnTo>
                  <a:lnTo>
                    <a:pt x="862" y="169"/>
                  </a:lnTo>
                  <a:lnTo>
                    <a:pt x="847" y="166"/>
                  </a:lnTo>
                  <a:lnTo>
                    <a:pt x="831" y="162"/>
                  </a:lnTo>
                  <a:lnTo>
                    <a:pt x="816" y="159"/>
                  </a:lnTo>
                  <a:lnTo>
                    <a:pt x="800" y="158"/>
                  </a:lnTo>
                  <a:lnTo>
                    <a:pt x="785" y="155"/>
                  </a:lnTo>
                  <a:lnTo>
                    <a:pt x="751" y="151"/>
                  </a:lnTo>
                  <a:lnTo>
                    <a:pt x="717" y="147"/>
                  </a:lnTo>
                  <a:lnTo>
                    <a:pt x="682" y="145"/>
                  </a:lnTo>
                  <a:lnTo>
                    <a:pt x="648" y="142"/>
                  </a:lnTo>
                  <a:lnTo>
                    <a:pt x="613" y="141"/>
                  </a:lnTo>
                  <a:lnTo>
                    <a:pt x="578" y="141"/>
                  </a:lnTo>
                  <a:lnTo>
                    <a:pt x="543" y="141"/>
                  </a:lnTo>
                  <a:lnTo>
                    <a:pt x="509" y="142"/>
                  </a:lnTo>
                  <a:lnTo>
                    <a:pt x="472" y="143"/>
                  </a:lnTo>
                  <a:lnTo>
                    <a:pt x="439" y="146"/>
                  </a:lnTo>
                  <a:lnTo>
                    <a:pt x="404" y="150"/>
                  </a:lnTo>
                  <a:lnTo>
                    <a:pt x="369" y="154"/>
                  </a:lnTo>
                  <a:lnTo>
                    <a:pt x="335" y="159"/>
                  </a:lnTo>
                  <a:lnTo>
                    <a:pt x="301" y="166"/>
                  </a:lnTo>
                  <a:lnTo>
                    <a:pt x="268" y="173"/>
                  </a:lnTo>
                  <a:lnTo>
                    <a:pt x="234" y="181"/>
                  </a:lnTo>
                  <a:lnTo>
                    <a:pt x="220" y="185"/>
                  </a:lnTo>
                  <a:lnTo>
                    <a:pt x="205" y="190"/>
                  </a:lnTo>
                  <a:lnTo>
                    <a:pt x="190" y="195"/>
                  </a:lnTo>
                  <a:lnTo>
                    <a:pt x="176" y="202"/>
                  </a:lnTo>
                  <a:lnTo>
                    <a:pt x="161" y="209"/>
                  </a:lnTo>
                  <a:lnTo>
                    <a:pt x="148" y="214"/>
                  </a:lnTo>
                  <a:lnTo>
                    <a:pt x="133" y="221"/>
                  </a:lnTo>
                  <a:lnTo>
                    <a:pt x="118" y="226"/>
                  </a:lnTo>
                  <a:lnTo>
                    <a:pt x="105" y="209"/>
                  </a:lnTo>
                  <a:lnTo>
                    <a:pt x="90" y="190"/>
                  </a:lnTo>
                  <a:lnTo>
                    <a:pt x="77" y="173"/>
                  </a:lnTo>
                  <a:lnTo>
                    <a:pt x="62" y="154"/>
                  </a:lnTo>
                  <a:lnTo>
                    <a:pt x="47" y="135"/>
                  </a:lnTo>
                  <a:lnTo>
                    <a:pt x="33" y="119"/>
                  </a:lnTo>
                  <a:lnTo>
                    <a:pt x="17" y="103"/>
                  </a:lnTo>
                  <a:lnTo>
                    <a:pt x="0" y="88"/>
                  </a:lnTo>
                  <a:lnTo>
                    <a:pt x="33" y="72"/>
                  </a:lnTo>
                  <a:lnTo>
                    <a:pt x="65" y="59"/>
                  </a:lnTo>
                  <a:lnTo>
                    <a:pt x="98" y="47"/>
                  </a:lnTo>
                  <a:lnTo>
                    <a:pt x="133" y="38"/>
                  </a:lnTo>
                  <a:lnTo>
                    <a:pt x="168" y="28"/>
                  </a:lnTo>
                  <a:lnTo>
                    <a:pt x="204" y="22"/>
                  </a:lnTo>
                  <a:lnTo>
                    <a:pt x="240" y="15"/>
                  </a:lnTo>
                  <a:lnTo>
                    <a:pt x="277" y="11"/>
                  </a:lnTo>
                  <a:lnTo>
                    <a:pt x="313" y="7"/>
                  </a:lnTo>
                  <a:lnTo>
                    <a:pt x="351" y="4"/>
                  </a:lnTo>
                  <a:lnTo>
                    <a:pt x="388" y="3"/>
                  </a:lnTo>
                  <a:lnTo>
                    <a:pt x="427" y="1"/>
                  </a:lnTo>
                  <a:lnTo>
                    <a:pt x="464" y="0"/>
                  </a:lnTo>
                  <a:lnTo>
                    <a:pt x="502" y="0"/>
                  </a:lnTo>
                  <a:lnTo>
                    <a:pt x="539" y="0"/>
                  </a:lnTo>
                  <a:lnTo>
                    <a:pt x="577" y="0"/>
                  </a:lnTo>
                  <a:lnTo>
                    <a:pt x="597" y="0"/>
                  </a:lnTo>
                  <a:lnTo>
                    <a:pt x="617" y="3"/>
                  </a:lnTo>
                  <a:lnTo>
                    <a:pt x="637" y="4"/>
                  </a:lnTo>
                  <a:lnTo>
                    <a:pt x="657" y="7"/>
                  </a:lnTo>
                  <a:lnTo>
                    <a:pt x="677" y="11"/>
                  </a:lnTo>
                  <a:lnTo>
                    <a:pt x="696" y="15"/>
                  </a:lnTo>
                  <a:lnTo>
                    <a:pt x="716" y="20"/>
                  </a:lnTo>
                  <a:lnTo>
                    <a:pt x="735" y="26"/>
                  </a:lnTo>
                  <a:lnTo>
                    <a:pt x="753" y="31"/>
                  </a:lnTo>
                  <a:lnTo>
                    <a:pt x="772" y="38"/>
                  </a:lnTo>
                  <a:lnTo>
                    <a:pt x="791" y="44"/>
                  </a:lnTo>
                  <a:lnTo>
                    <a:pt x="809" y="51"/>
                  </a:lnTo>
                  <a:lnTo>
                    <a:pt x="828" y="58"/>
                  </a:lnTo>
                  <a:lnTo>
                    <a:pt x="847" y="66"/>
                  </a:lnTo>
                  <a:lnTo>
                    <a:pt x="864" y="72"/>
                  </a:lnTo>
                  <a:lnTo>
                    <a:pt x="883" y="80"/>
                  </a:lnTo>
                  <a:close/>
                </a:path>
              </a:pathLst>
            </a:custGeom>
            <a:solidFill>
              <a:srgbClr val="FFD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auto">
            <a:xfrm>
              <a:off x="3024" y="3635"/>
              <a:ext cx="446" cy="97"/>
            </a:xfrm>
            <a:custGeom>
              <a:avLst/>
              <a:gdLst>
                <a:gd name="T0" fmla="*/ 7 w 891"/>
                <a:gd name="T1" fmla="*/ 0 h 195"/>
                <a:gd name="T2" fmla="*/ 7 w 891"/>
                <a:gd name="T3" fmla="*/ 0 h 195"/>
                <a:gd name="T4" fmla="*/ 7 w 891"/>
                <a:gd name="T5" fmla="*/ 0 h 195"/>
                <a:gd name="T6" fmla="*/ 7 w 891"/>
                <a:gd name="T7" fmla="*/ 0 h 195"/>
                <a:gd name="T8" fmla="*/ 7 w 891"/>
                <a:gd name="T9" fmla="*/ 0 h 195"/>
                <a:gd name="T10" fmla="*/ 7 w 891"/>
                <a:gd name="T11" fmla="*/ 1 h 195"/>
                <a:gd name="T12" fmla="*/ 7 w 891"/>
                <a:gd name="T13" fmla="*/ 1 h 195"/>
                <a:gd name="T14" fmla="*/ 7 w 891"/>
                <a:gd name="T15" fmla="*/ 1 h 195"/>
                <a:gd name="T16" fmla="*/ 7 w 891"/>
                <a:gd name="T17" fmla="*/ 1 h 195"/>
                <a:gd name="T18" fmla="*/ 7 w 891"/>
                <a:gd name="T19" fmla="*/ 1 h 195"/>
                <a:gd name="T20" fmla="*/ 6 w 891"/>
                <a:gd name="T21" fmla="*/ 1 h 195"/>
                <a:gd name="T22" fmla="*/ 6 w 891"/>
                <a:gd name="T23" fmla="*/ 1 h 195"/>
                <a:gd name="T24" fmla="*/ 6 w 891"/>
                <a:gd name="T25" fmla="*/ 1 h 195"/>
                <a:gd name="T26" fmla="*/ 6 w 891"/>
                <a:gd name="T27" fmla="*/ 1 h 195"/>
                <a:gd name="T28" fmla="*/ 6 w 891"/>
                <a:gd name="T29" fmla="*/ 1 h 195"/>
                <a:gd name="T30" fmla="*/ 5 w 891"/>
                <a:gd name="T31" fmla="*/ 1 h 195"/>
                <a:gd name="T32" fmla="*/ 5 w 891"/>
                <a:gd name="T33" fmla="*/ 0 h 195"/>
                <a:gd name="T34" fmla="*/ 5 w 891"/>
                <a:gd name="T35" fmla="*/ 0 h 195"/>
                <a:gd name="T36" fmla="*/ 5 w 891"/>
                <a:gd name="T37" fmla="*/ 0 h 195"/>
                <a:gd name="T38" fmla="*/ 5 w 891"/>
                <a:gd name="T39" fmla="*/ 0 h 195"/>
                <a:gd name="T40" fmla="*/ 4 w 891"/>
                <a:gd name="T41" fmla="*/ 0 h 195"/>
                <a:gd name="T42" fmla="*/ 4 w 891"/>
                <a:gd name="T43" fmla="*/ 0 h 195"/>
                <a:gd name="T44" fmla="*/ 4 w 891"/>
                <a:gd name="T45" fmla="*/ 0 h 195"/>
                <a:gd name="T46" fmla="*/ 4 w 891"/>
                <a:gd name="T47" fmla="*/ 0 h 195"/>
                <a:gd name="T48" fmla="*/ 3 w 891"/>
                <a:gd name="T49" fmla="*/ 0 h 195"/>
                <a:gd name="T50" fmla="*/ 3 w 891"/>
                <a:gd name="T51" fmla="*/ 0 h 195"/>
                <a:gd name="T52" fmla="*/ 3 w 891"/>
                <a:gd name="T53" fmla="*/ 0 h 195"/>
                <a:gd name="T54" fmla="*/ 3 w 891"/>
                <a:gd name="T55" fmla="*/ 0 h 195"/>
                <a:gd name="T56" fmla="*/ 3 w 891"/>
                <a:gd name="T57" fmla="*/ 0 h 195"/>
                <a:gd name="T58" fmla="*/ 3 w 891"/>
                <a:gd name="T59" fmla="*/ 0 h 195"/>
                <a:gd name="T60" fmla="*/ 2 w 891"/>
                <a:gd name="T61" fmla="*/ 0 h 195"/>
                <a:gd name="T62" fmla="*/ 2 w 891"/>
                <a:gd name="T63" fmla="*/ 0 h 195"/>
                <a:gd name="T64" fmla="*/ 2 w 891"/>
                <a:gd name="T65" fmla="*/ 0 h 195"/>
                <a:gd name="T66" fmla="*/ 2 w 891"/>
                <a:gd name="T67" fmla="*/ 0 h 195"/>
                <a:gd name="T68" fmla="*/ 2 w 891"/>
                <a:gd name="T69" fmla="*/ 0 h 195"/>
                <a:gd name="T70" fmla="*/ 2 w 891"/>
                <a:gd name="T71" fmla="*/ 0 h 195"/>
                <a:gd name="T72" fmla="*/ 1 w 891"/>
                <a:gd name="T73" fmla="*/ 0 h 195"/>
                <a:gd name="T74" fmla="*/ 1 w 891"/>
                <a:gd name="T75" fmla="*/ 0 h 195"/>
                <a:gd name="T76" fmla="*/ 1 w 891"/>
                <a:gd name="T77" fmla="*/ 0 h 195"/>
                <a:gd name="T78" fmla="*/ 1 w 891"/>
                <a:gd name="T79" fmla="*/ 0 h 195"/>
                <a:gd name="T80" fmla="*/ 1 w 891"/>
                <a:gd name="T81" fmla="*/ 1 h 195"/>
                <a:gd name="T82" fmla="*/ 1 w 891"/>
                <a:gd name="T83" fmla="*/ 1 h 195"/>
                <a:gd name="T84" fmla="*/ 0 w 891"/>
                <a:gd name="T85" fmla="*/ 0 h 195"/>
                <a:gd name="T86" fmla="*/ 1 w 891"/>
                <a:gd name="T87" fmla="*/ 0 h 195"/>
                <a:gd name="T88" fmla="*/ 1 w 891"/>
                <a:gd name="T89" fmla="*/ 0 h 195"/>
                <a:gd name="T90" fmla="*/ 2 w 891"/>
                <a:gd name="T91" fmla="*/ 0 h 195"/>
                <a:gd name="T92" fmla="*/ 2 w 891"/>
                <a:gd name="T93" fmla="*/ 0 h 195"/>
                <a:gd name="T94" fmla="*/ 3 w 891"/>
                <a:gd name="T95" fmla="*/ 0 h 195"/>
                <a:gd name="T96" fmla="*/ 3 w 891"/>
                <a:gd name="T97" fmla="*/ 0 h 195"/>
                <a:gd name="T98" fmla="*/ 3 w 891"/>
                <a:gd name="T99" fmla="*/ 0 h 195"/>
                <a:gd name="T100" fmla="*/ 4 w 891"/>
                <a:gd name="T101" fmla="*/ 0 h 195"/>
                <a:gd name="T102" fmla="*/ 4 w 891"/>
                <a:gd name="T103" fmla="*/ 0 h 195"/>
                <a:gd name="T104" fmla="*/ 5 w 891"/>
                <a:gd name="T105" fmla="*/ 0 h 195"/>
                <a:gd name="T106" fmla="*/ 5 w 891"/>
                <a:gd name="T107" fmla="*/ 0 h 195"/>
                <a:gd name="T108" fmla="*/ 5 w 891"/>
                <a:gd name="T109" fmla="*/ 0 h 195"/>
                <a:gd name="T110" fmla="*/ 6 w 891"/>
                <a:gd name="T111" fmla="*/ 0 h 195"/>
                <a:gd name="T112" fmla="*/ 6 w 891"/>
                <a:gd name="T113" fmla="*/ 0 h 195"/>
                <a:gd name="T114" fmla="*/ 7 w 891"/>
                <a:gd name="T115" fmla="*/ 0 h 195"/>
                <a:gd name="T116" fmla="*/ 7 w 891"/>
                <a:gd name="T117" fmla="*/ 0 h 195"/>
                <a:gd name="T118" fmla="*/ 7 w 891"/>
                <a:gd name="T119" fmla="*/ 0 h 1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91"/>
                <a:gd name="T181" fmla="*/ 0 h 195"/>
                <a:gd name="T182" fmla="*/ 891 w 891"/>
                <a:gd name="T183" fmla="*/ 195 h 1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91" h="195">
                  <a:moveTo>
                    <a:pt x="859" y="65"/>
                  </a:moveTo>
                  <a:lnTo>
                    <a:pt x="891" y="64"/>
                  </a:lnTo>
                  <a:lnTo>
                    <a:pt x="875" y="78"/>
                  </a:lnTo>
                  <a:lnTo>
                    <a:pt x="861" y="95"/>
                  </a:lnTo>
                  <a:lnTo>
                    <a:pt x="847" y="111"/>
                  </a:lnTo>
                  <a:lnTo>
                    <a:pt x="835" y="128"/>
                  </a:lnTo>
                  <a:lnTo>
                    <a:pt x="823" y="145"/>
                  </a:lnTo>
                  <a:lnTo>
                    <a:pt x="811" y="163"/>
                  </a:lnTo>
                  <a:lnTo>
                    <a:pt x="798" y="179"/>
                  </a:lnTo>
                  <a:lnTo>
                    <a:pt x="784" y="195"/>
                  </a:lnTo>
                  <a:lnTo>
                    <a:pt x="760" y="181"/>
                  </a:lnTo>
                  <a:lnTo>
                    <a:pt x="735" y="169"/>
                  </a:lnTo>
                  <a:lnTo>
                    <a:pt x="710" y="157"/>
                  </a:lnTo>
                  <a:lnTo>
                    <a:pt x="684" y="148"/>
                  </a:lnTo>
                  <a:lnTo>
                    <a:pt x="657" y="139"/>
                  </a:lnTo>
                  <a:lnTo>
                    <a:pt x="631" y="129"/>
                  </a:lnTo>
                  <a:lnTo>
                    <a:pt x="604" y="123"/>
                  </a:lnTo>
                  <a:lnTo>
                    <a:pt x="576" y="116"/>
                  </a:lnTo>
                  <a:lnTo>
                    <a:pt x="549" y="111"/>
                  </a:lnTo>
                  <a:lnTo>
                    <a:pt x="521" y="107"/>
                  </a:lnTo>
                  <a:lnTo>
                    <a:pt x="493" y="103"/>
                  </a:lnTo>
                  <a:lnTo>
                    <a:pt x="464" y="99"/>
                  </a:lnTo>
                  <a:lnTo>
                    <a:pt x="435" y="97"/>
                  </a:lnTo>
                  <a:lnTo>
                    <a:pt x="407" y="96"/>
                  </a:lnTo>
                  <a:lnTo>
                    <a:pt x="378" y="95"/>
                  </a:lnTo>
                  <a:lnTo>
                    <a:pt x="350" y="95"/>
                  </a:lnTo>
                  <a:lnTo>
                    <a:pt x="327" y="95"/>
                  </a:lnTo>
                  <a:lnTo>
                    <a:pt x="304" y="96"/>
                  </a:lnTo>
                  <a:lnTo>
                    <a:pt x="282" y="97"/>
                  </a:lnTo>
                  <a:lnTo>
                    <a:pt x="260" y="99"/>
                  </a:lnTo>
                  <a:lnTo>
                    <a:pt x="238" y="100"/>
                  </a:lnTo>
                  <a:lnTo>
                    <a:pt x="216" y="101"/>
                  </a:lnTo>
                  <a:lnTo>
                    <a:pt x="195" y="104"/>
                  </a:lnTo>
                  <a:lnTo>
                    <a:pt x="173" y="105"/>
                  </a:lnTo>
                  <a:lnTo>
                    <a:pt x="152" y="108"/>
                  </a:lnTo>
                  <a:lnTo>
                    <a:pt x="131" y="111"/>
                  </a:lnTo>
                  <a:lnTo>
                    <a:pt x="109" y="115"/>
                  </a:lnTo>
                  <a:lnTo>
                    <a:pt x="88" y="117"/>
                  </a:lnTo>
                  <a:lnTo>
                    <a:pt x="66" y="121"/>
                  </a:lnTo>
                  <a:lnTo>
                    <a:pt x="45" y="124"/>
                  </a:lnTo>
                  <a:lnTo>
                    <a:pt x="24" y="128"/>
                  </a:lnTo>
                  <a:lnTo>
                    <a:pt x="2" y="132"/>
                  </a:lnTo>
                  <a:lnTo>
                    <a:pt x="0" y="21"/>
                  </a:lnTo>
                  <a:lnTo>
                    <a:pt x="52" y="13"/>
                  </a:lnTo>
                  <a:lnTo>
                    <a:pt x="105" y="8"/>
                  </a:lnTo>
                  <a:lnTo>
                    <a:pt x="157" y="2"/>
                  </a:lnTo>
                  <a:lnTo>
                    <a:pt x="211" y="0"/>
                  </a:lnTo>
                  <a:lnTo>
                    <a:pt x="263" y="0"/>
                  </a:lnTo>
                  <a:lnTo>
                    <a:pt x="316" y="0"/>
                  </a:lnTo>
                  <a:lnTo>
                    <a:pt x="370" y="1"/>
                  </a:lnTo>
                  <a:lnTo>
                    <a:pt x="423" y="4"/>
                  </a:lnTo>
                  <a:lnTo>
                    <a:pt x="476" y="8"/>
                  </a:lnTo>
                  <a:lnTo>
                    <a:pt x="529" y="13"/>
                  </a:lnTo>
                  <a:lnTo>
                    <a:pt x="581" y="18"/>
                  </a:lnTo>
                  <a:lnTo>
                    <a:pt x="635" y="26"/>
                  </a:lnTo>
                  <a:lnTo>
                    <a:pt x="687" y="33"/>
                  </a:lnTo>
                  <a:lnTo>
                    <a:pt x="739" y="41"/>
                  </a:lnTo>
                  <a:lnTo>
                    <a:pt x="791" y="50"/>
                  </a:lnTo>
                  <a:lnTo>
                    <a:pt x="843" y="60"/>
                  </a:lnTo>
                  <a:lnTo>
                    <a:pt x="859" y="65"/>
                  </a:lnTo>
                  <a:close/>
                </a:path>
              </a:pathLst>
            </a:custGeom>
            <a:solidFill>
              <a:srgbClr val="FFD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auto">
            <a:xfrm>
              <a:off x="2863" y="3673"/>
              <a:ext cx="70" cy="73"/>
            </a:xfrm>
            <a:custGeom>
              <a:avLst/>
              <a:gdLst>
                <a:gd name="T0" fmla="*/ 1 w 141"/>
                <a:gd name="T1" fmla="*/ 1 h 146"/>
                <a:gd name="T2" fmla="*/ 0 w 141"/>
                <a:gd name="T3" fmla="*/ 1 h 146"/>
                <a:gd name="T4" fmla="*/ 0 w 141"/>
                <a:gd name="T5" fmla="*/ 1 h 146"/>
                <a:gd name="T6" fmla="*/ 0 w 141"/>
                <a:gd name="T7" fmla="*/ 1 h 146"/>
                <a:gd name="T8" fmla="*/ 0 w 141"/>
                <a:gd name="T9" fmla="*/ 1 h 146"/>
                <a:gd name="T10" fmla="*/ 0 w 141"/>
                <a:gd name="T11" fmla="*/ 1 h 146"/>
                <a:gd name="T12" fmla="*/ 0 w 141"/>
                <a:gd name="T13" fmla="*/ 1 h 146"/>
                <a:gd name="T14" fmla="*/ 0 w 141"/>
                <a:gd name="T15" fmla="*/ 1 h 146"/>
                <a:gd name="T16" fmla="*/ 0 w 141"/>
                <a:gd name="T17" fmla="*/ 1 h 146"/>
                <a:gd name="T18" fmla="*/ 0 w 141"/>
                <a:gd name="T19" fmla="*/ 1 h 146"/>
                <a:gd name="T20" fmla="*/ 0 w 141"/>
                <a:gd name="T21" fmla="*/ 1 h 146"/>
                <a:gd name="T22" fmla="*/ 0 w 141"/>
                <a:gd name="T23" fmla="*/ 1 h 146"/>
                <a:gd name="T24" fmla="*/ 0 w 141"/>
                <a:gd name="T25" fmla="*/ 1 h 146"/>
                <a:gd name="T26" fmla="*/ 0 w 141"/>
                <a:gd name="T27" fmla="*/ 1 h 146"/>
                <a:gd name="T28" fmla="*/ 0 w 141"/>
                <a:gd name="T29" fmla="*/ 1 h 146"/>
                <a:gd name="T30" fmla="*/ 0 w 141"/>
                <a:gd name="T31" fmla="*/ 1 h 146"/>
                <a:gd name="T32" fmla="*/ 0 w 141"/>
                <a:gd name="T33" fmla="*/ 1 h 146"/>
                <a:gd name="T34" fmla="*/ 1 w 141"/>
                <a:gd name="T35" fmla="*/ 0 h 146"/>
                <a:gd name="T36" fmla="*/ 1 w 141"/>
                <a:gd name="T37" fmla="*/ 1 h 146"/>
                <a:gd name="T38" fmla="*/ 1 w 141"/>
                <a:gd name="T39" fmla="*/ 1 h 146"/>
                <a:gd name="T40" fmla="*/ 1 w 141"/>
                <a:gd name="T41" fmla="*/ 1 h 146"/>
                <a:gd name="T42" fmla="*/ 1 w 141"/>
                <a:gd name="T43" fmla="*/ 1 h 1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41"/>
                <a:gd name="T67" fmla="*/ 0 h 146"/>
                <a:gd name="T68" fmla="*/ 141 w 141"/>
                <a:gd name="T69" fmla="*/ 146 h 1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41" h="146">
                  <a:moveTo>
                    <a:pt x="141" y="111"/>
                  </a:moveTo>
                  <a:lnTo>
                    <a:pt x="86" y="146"/>
                  </a:lnTo>
                  <a:lnTo>
                    <a:pt x="77" y="136"/>
                  </a:lnTo>
                  <a:lnTo>
                    <a:pt x="67" y="127"/>
                  </a:lnTo>
                  <a:lnTo>
                    <a:pt x="57" y="118"/>
                  </a:lnTo>
                  <a:lnTo>
                    <a:pt x="46" y="109"/>
                  </a:lnTo>
                  <a:lnTo>
                    <a:pt x="34" y="101"/>
                  </a:lnTo>
                  <a:lnTo>
                    <a:pt x="23" y="93"/>
                  </a:lnTo>
                  <a:lnTo>
                    <a:pt x="11" y="85"/>
                  </a:lnTo>
                  <a:lnTo>
                    <a:pt x="0" y="77"/>
                  </a:lnTo>
                  <a:lnTo>
                    <a:pt x="18" y="68"/>
                  </a:lnTo>
                  <a:lnTo>
                    <a:pt x="36" y="59"/>
                  </a:lnTo>
                  <a:lnTo>
                    <a:pt x="54" y="48"/>
                  </a:lnTo>
                  <a:lnTo>
                    <a:pt x="71" y="39"/>
                  </a:lnTo>
                  <a:lnTo>
                    <a:pt x="89" y="29"/>
                  </a:lnTo>
                  <a:lnTo>
                    <a:pt x="106" y="19"/>
                  </a:lnTo>
                  <a:lnTo>
                    <a:pt x="123" y="9"/>
                  </a:lnTo>
                  <a:lnTo>
                    <a:pt x="141" y="0"/>
                  </a:lnTo>
                  <a:lnTo>
                    <a:pt x="141" y="28"/>
                  </a:lnTo>
                  <a:lnTo>
                    <a:pt x="141" y="55"/>
                  </a:lnTo>
                  <a:lnTo>
                    <a:pt x="141" y="83"/>
                  </a:lnTo>
                  <a:lnTo>
                    <a:pt x="141" y="111"/>
                  </a:lnTo>
                  <a:close/>
                </a:path>
              </a:pathLst>
            </a:custGeom>
            <a:solidFill>
              <a:srgbClr val="FFD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auto">
            <a:xfrm>
              <a:off x="2798" y="3722"/>
              <a:ext cx="82" cy="49"/>
            </a:xfrm>
            <a:custGeom>
              <a:avLst/>
              <a:gdLst>
                <a:gd name="T0" fmla="*/ 1 w 163"/>
                <a:gd name="T1" fmla="*/ 0 h 97"/>
                <a:gd name="T2" fmla="*/ 1 w 163"/>
                <a:gd name="T3" fmla="*/ 1 h 97"/>
                <a:gd name="T4" fmla="*/ 1 w 163"/>
                <a:gd name="T5" fmla="*/ 1 h 97"/>
                <a:gd name="T6" fmla="*/ 1 w 163"/>
                <a:gd name="T7" fmla="*/ 1 h 97"/>
                <a:gd name="T8" fmla="*/ 1 w 163"/>
                <a:gd name="T9" fmla="*/ 1 h 97"/>
                <a:gd name="T10" fmla="*/ 2 w 163"/>
                <a:gd name="T11" fmla="*/ 1 h 97"/>
                <a:gd name="T12" fmla="*/ 2 w 163"/>
                <a:gd name="T13" fmla="*/ 1 h 97"/>
                <a:gd name="T14" fmla="*/ 2 w 163"/>
                <a:gd name="T15" fmla="*/ 1 h 97"/>
                <a:gd name="T16" fmla="*/ 2 w 163"/>
                <a:gd name="T17" fmla="*/ 1 h 97"/>
                <a:gd name="T18" fmla="*/ 2 w 163"/>
                <a:gd name="T19" fmla="*/ 1 h 97"/>
                <a:gd name="T20" fmla="*/ 1 w 163"/>
                <a:gd name="T21" fmla="*/ 1 h 97"/>
                <a:gd name="T22" fmla="*/ 1 w 163"/>
                <a:gd name="T23" fmla="*/ 1 h 97"/>
                <a:gd name="T24" fmla="*/ 1 w 163"/>
                <a:gd name="T25" fmla="*/ 1 h 97"/>
                <a:gd name="T26" fmla="*/ 1 w 163"/>
                <a:gd name="T27" fmla="*/ 1 h 97"/>
                <a:gd name="T28" fmla="*/ 1 w 163"/>
                <a:gd name="T29" fmla="*/ 1 h 97"/>
                <a:gd name="T30" fmla="*/ 1 w 163"/>
                <a:gd name="T31" fmla="*/ 1 h 97"/>
                <a:gd name="T32" fmla="*/ 1 w 163"/>
                <a:gd name="T33" fmla="*/ 1 h 97"/>
                <a:gd name="T34" fmla="*/ 1 w 163"/>
                <a:gd name="T35" fmla="*/ 1 h 97"/>
                <a:gd name="T36" fmla="*/ 0 w 163"/>
                <a:gd name="T37" fmla="*/ 1 h 97"/>
                <a:gd name="T38" fmla="*/ 0 w 163"/>
                <a:gd name="T39" fmla="*/ 1 h 97"/>
                <a:gd name="T40" fmla="*/ 0 w 163"/>
                <a:gd name="T41" fmla="*/ 1 h 97"/>
                <a:gd name="T42" fmla="*/ 1 w 163"/>
                <a:gd name="T43" fmla="*/ 1 h 97"/>
                <a:gd name="T44" fmla="*/ 1 w 163"/>
                <a:gd name="T45" fmla="*/ 1 h 97"/>
                <a:gd name="T46" fmla="*/ 1 w 163"/>
                <a:gd name="T47" fmla="*/ 1 h 97"/>
                <a:gd name="T48" fmla="*/ 1 w 163"/>
                <a:gd name="T49" fmla="*/ 1 h 97"/>
                <a:gd name="T50" fmla="*/ 1 w 163"/>
                <a:gd name="T51" fmla="*/ 1 h 97"/>
                <a:gd name="T52" fmla="*/ 1 w 163"/>
                <a:gd name="T53" fmla="*/ 1 h 97"/>
                <a:gd name="T54" fmla="*/ 1 w 163"/>
                <a:gd name="T55" fmla="*/ 1 h 97"/>
                <a:gd name="T56" fmla="*/ 1 w 163"/>
                <a:gd name="T57" fmla="*/ 0 h 9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3"/>
                <a:gd name="T88" fmla="*/ 0 h 97"/>
                <a:gd name="T89" fmla="*/ 163 w 163"/>
                <a:gd name="T90" fmla="*/ 97 h 9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3" h="97">
                  <a:moveTo>
                    <a:pt x="79" y="0"/>
                  </a:moveTo>
                  <a:lnTo>
                    <a:pt x="88" y="10"/>
                  </a:lnTo>
                  <a:lnTo>
                    <a:pt x="97" y="20"/>
                  </a:lnTo>
                  <a:lnTo>
                    <a:pt x="108" y="28"/>
                  </a:lnTo>
                  <a:lnTo>
                    <a:pt x="119" y="37"/>
                  </a:lnTo>
                  <a:lnTo>
                    <a:pt x="131" y="45"/>
                  </a:lnTo>
                  <a:lnTo>
                    <a:pt x="141" y="53"/>
                  </a:lnTo>
                  <a:lnTo>
                    <a:pt x="152" y="63"/>
                  </a:lnTo>
                  <a:lnTo>
                    <a:pt x="163" y="72"/>
                  </a:lnTo>
                  <a:lnTo>
                    <a:pt x="141" y="75"/>
                  </a:lnTo>
                  <a:lnTo>
                    <a:pt x="121" y="76"/>
                  </a:lnTo>
                  <a:lnTo>
                    <a:pt x="101" y="79"/>
                  </a:lnTo>
                  <a:lnTo>
                    <a:pt x="81" y="81"/>
                  </a:lnTo>
                  <a:lnTo>
                    <a:pt x="63" y="84"/>
                  </a:lnTo>
                  <a:lnTo>
                    <a:pt x="42" y="88"/>
                  </a:lnTo>
                  <a:lnTo>
                    <a:pt x="24" y="92"/>
                  </a:lnTo>
                  <a:lnTo>
                    <a:pt x="5" y="97"/>
                  </a:lnTo>
                  <a:lnTo>
                    <a:pt x="1" y="97"/>
                  </a:lnTo>
                  <a:lnTo>
                    <a:pt x="0" y="95"/>
                  </a:lnTo>
                  <a:lnTo>
                    <a:pt x="0" y="92"/>
                  </a:lnTo>
                  <a:lnTo>
                    <a:pt x="0" y="89"/>
                  </a:lnTo>
                  <a:lnTo>
                    <a:pt x="8" y="76"/>
                  </a:lnTo>
                  <a:lnTo>
                    <a:pt x="16" y="64"/>
                  </a:lnTo>
                  <a:lnTo>
                    <a:pt x="24" y="51"/>
                  </a:lnTo>
                  <a:lnTo>
                    <a:pt x="33" y="39"/>
                  </a:lnTo>
                  <a:lnTo>
                    <a:pt x="42" y="27"/>
                  </a:lnTo>
                  <a:lnTo>
                    <a:pt x="53" y="16"/>
                  </a:lnTo>
                  <a:lnTo>
                    <a:pt x="65" y="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16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fontAlgn="base">
              <a:spcAft>
                <a:spcPct val="0"/>
              </a:spcAft>
            </a:pPr>
            <a:br>
              <a:rPr lang="ru-RU" altLang="ru-RU" sz="2700" b="1" dirty="0">
                <a:ln/>
                <a:solidFill>
                  <a:schemeClr val="accent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2700" b="1" dirty="0">
                <a:ln/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 работы Педагогической гостиной молодого воспитателя в МКДОУ № 14 на 2016 </a:t>
            </a:r>
            <a:r>
              <a:rPr lang="ru-RU" altLang="ru-RU" sz="2700" b="1" dirty="0">
                <a:ln/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–</a:t>
            </a:r>
            <a:r>
              <a:rPr lang="ru-RU" altLang="ru-RU" sz="2700" b="1" dirty="0">
                <a:ln/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17 учебный год</a:t>
            </a:r>
            <a:br>
              <a:rPr lang="ru-RU" altLang="ru-RU" sz="1800" b="1" dirty="0">
                <a:ln/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ru-RU" b="1" dirty="0">
              <a:ln/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789498"/>
              </p:ext>
            </p:extLst>
          </p:nvPr>
        </p:nvGraphicFramePr>
        <p:xfrm>
          <a:off x="179512" y="1124744"/>
          <a:ext cx="8784977" cy="56166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47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7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138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Содержание деятельности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51" marR="59151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Ответственный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51" marR="5915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70"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Октябрь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51" marR="5915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34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Организационные мероприятия: собеседование с молодым специалистом; анкетирование; выбор и назначение наставников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51" marR="59151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Заведующий, заместитель заведующего по УВР,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51" marR="5915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34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Разработка и утверждение плана работы Педагогической гостиной молодого воспитателя на 2016-2017 учебный год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51" marR="59151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Заместитель заведующего по УВР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51" marR="5915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Ознакомление с требованиями к работе в данном ДОУ (направлениями работы, образовательной программой)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51" marR="59151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Заведующий, заместитель заведующего по УВР,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51" marR="5915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126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Изучение локальных актов ДОУ, основных требований к ведению нормативной документации (табель, фильтр, листы адаптации, журнал приёма детей, журнал сведений о родителях воспитанников, календарный план, перспективные планы, план работы с родителями)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51" marR="59151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Заведующий, заместитель заведующего по УВР, медицинская сестра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51" marR="5915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634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Наблюдение и анализ </a:t>
                      </a:r>
                      <a:r>
                        <a:rPr lang="ru-RU" sz="1400" dirty="0" err="1">
                          <a:effectLst/>
                        </a:rPr>
                        <a:t>воспитательно</a:t>
                      </a:r>
                      <a:r>
                        <a:rPr lang="ru-RU" sz="1400" dirty="0">
                          <a:effectLst/>
                        </a:rPr>
                        <a:t>-образовательной работы. Составление памятки для молодых специалистов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51" marR="59151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Заместитель заведующего по УВР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51" marR="5915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6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Ознакомление с требованиями к работе в данном ДОУ (направлениями работы, образовательной программой)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51" marR="59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Заведующий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51" marR="5915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634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Тренинг </a:t>
                      </a:r>
                      <a:r>
                        <a:rPr lang="ru-RU" sz="1400" dirty="0" err="1">
                          <a:effectLst/>
                        </a:rPr>
                        <a:t>командообразования</a:t>
                      </a:r>
                      <a:r>
                        <a:rPr lang="ru-RU" sz="1400" dirty="0">
                          <a:effectLst/>
                        </a:rPr>
                        <a:t> «Сердце коллектива», «Невидимая нить» (4 встречи 1 раз в неделю)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51" marR="59151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Педагог - психолог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51" marR="5915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634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Практикум на тему: «Аннотация программ и технологий, используемых в ДОУ»</a:t>
                      </a: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Последний четверг месяца встречи: «Познай себя» и консультации по запросу»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51" marR="59151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Заместитель заведующего по УВР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151" marR="59151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969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50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наталья\Pictures\день здоровья 2014\Дет сад 14\DSC_5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50" y="3695800"/>
            <a:ext cx="4504400" cy="2994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627766"/>
            <a:ext cx="8264370" cy="1815251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dirty="0">
                <a:ln/>
                <a:solidFill>
                  <a:srgbClr val="FF0000"/>
                </a:solidFill>
              </a:rPr>
              <a:t>Психологический тренинг </a:t>
            </a:r>
            <a:r>
              <a:rPr lang="ru-RU" sz="2800" b="1" dirty="0" err="1">
                <a:ln/>
                <a:solidFill>
                  <a:srgbClr val="FF0000"/>
                </a:solidFill>
              </a:rPr>
              <a:t>командообразования</a:t>
            </a:r>
            <a:endParaRPr lang="ru-RU" sz="2800" b="1" dirty="0">
              <a:ln/>
              <a:solidFill>
                <a:srgbClr val="FF0000"/>
              </a:solidFill>
            </a:endParaRPr>
          </a:p>
        </p:txBody>
      </p:sp>
      <p:pic>
        <p:nvPicPr>
          <p:cNvPr id="5" name="Picture 5" descr="i11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68" y="5277102"/>
            <a:ext cx="1585492" cy="147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868" y="152022"/>
            <a:ext cx="4658531" cy="38015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7584" y="1268760"/>
            <a:ext cx="31683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FFFF00"/>
                </a:solidFill>
              </a:rPr>
              <a:t>СЕРДЦЕ КОЛЛЕКТИВА</a:t>
            </a:r>
          </a:p>
        </p:txBody>
      </p:sp>
      <p:pic>
        <p:nvPicPr>
          <p:cNvPr id="14" name="Содержимое 3" descr="G:\P1030272.JPG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443368" y="404664"/>
            <a:ext cx="4283889" cy="27595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D:\Мои документы\фото 45\Новая папка\P4240984.JPG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/>
          <a:stretch>
            <a:fillRect/>
          </a:stretch>
        </p:blipFill>
        <p:spPr bwMode="auto">
          <a:xfrm>
            <a:off x="3292746" y="2619394"/>
            <a:ext cx="2161634" cy="1621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r="20586"/>
          <a:stretch/>
        </p:blipFill>
        <p:spPr>
          <a:xfrm>
            <a:off x="5200090" y="3632721"/>
            <a:ext cx="3826060" cy="3250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356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4" y="28599"/>
            <a:ext cx="9134200" cy="685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Содержимое 5" descr="D:\мои документы\Мои рисунки\спорт 2011\спорт 2011 157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5536" y="2986247"/>
            <a:ext cx="4757605" cy="400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" t="3932" r="2460"/>
          <a:stretch>
            <a:fillRect/>
          </a:stretch>
        </p:blipFill>
        <p:spPr bwMode="auto">
          <a:xfrm>
            <a:off x="64985" y="183167"/>
            <a:ext cx="3291609" cy="24689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55" y="0"/>
            <a:ext cx="5508104" cy="3098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3042">
            <a:off x="6290051" y="1855003"/>
            <a:ext cx="2545854" cy="45259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886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50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5"/>
          <a:stretch/>
        </p:blipFill>
        <p:spPr>
          <a:xfrm>
            <a:off x="-8468" y="3264377"/>
            <a:ext cx="5818459" cy="3551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860032" y="274638"/>
            <a:ext cx="38884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/>
                <a:solidFill>
                  <a:srgbClr val="FF0000"/>
                </a:solidFill>
                <a:effectLst/>
              </a:rPr>
              <a:t>Наставничество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/>
          <a:stretch/>
        </p:blipFill>
        <p:spPr>
          <a:xfrm rot="5400000">
            <a:off x="4762897" y="2474406"/>
            <a:ext cx="5428199" cy="3334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2435" r="21111"/>
          <a:stretch/>
        </p:blipFill>
        <p:spPr>
          <a:xfrm>
            <a:off x="20169" y="744064"/>
            <a:ext cx="2158504" cy="2520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870">
            <a:off x="2276157" y="245379"/>
            <a:ext cx="2489471" cy="342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2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50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publekc.ru/chto-delate-esli-rebenok-plachet-pri-rasstavanii-s-roditelyami/491677_html_594d4645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43408"/>
            <a:ext cx="8229600" cy="195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895499"/>
            <a:ext cx="6048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А. С. Макаренко писал: "Я убедился, что как бы человек успешно не закончил педагогический вуз, как бы он не был талантлив, а если не будет учиться на опыте, никогда не будет хорошим педагогом, я сам учился у более старых педагогов…"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56" y="1412776"/>
            <a:ext cx="6408712" cy="3604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37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50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079788"/>
              </p:ext>
            </p:extLst>
          </p:nvPr>
        </p:nvGraphicFramePr>
        <p:xfrm>
          <a:off x="457201" y="1982384"/>
          <a:ext cx="8229601" cy="475898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458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3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8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9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5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70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70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125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№\№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Фамилия, имя, отчество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поступления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 момент поступления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endParaRPr kumimoji="0" lang="ru-RU" sz="1400" b="1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kumimoji="0" lang="ru-RU" sz="1400" b="1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высшая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Сопина</a:t>
                      </a: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Юлия Валериевна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среднее специальное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2007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Бубнова</a:t>
                      </a: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Екатерина Витальевна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высшее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2004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2006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Ишутина</a:t>
                      </a: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Оксана Николаевна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курс пединститута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Дроздова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Анастасия Викторовна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среднее специальное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Ефремова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Татьяна Алексеевна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2008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высшее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3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Горшинская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Екатерина  Сергеевна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высшее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3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Кузьминова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Ирина Витальевна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среднее специальное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2" y="171288"/>
            <a:ext cx="3106371" cy="181109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79911" y="476672"/>
            <a:ext cx="500496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>
                <a:ln/>
                <a:solidFill>
                  <a:srgbClr val="FF0000"/>
                </a:solidFill>
                <a:effectLst/>
              </a:rPr>
              <a:t>Результаты работы </a:t>
            </a:r>
          </a:p>
          <a:p>
            <a:pPr algn="ctr"/>
            <a:r>
              <a:rPr lang="ru-RU" sz="3600" b="1" cap="none" spc="0" dirty="0">
                <a:ln/>
                <a:solidFill>
                  <a:srgbClr val="FF0000"/>
                </a:solidFill>
                <a:effectLst/>
              </a:rPr>
              <a:t>в МКДОУ №14</a:t>
            </a:r>
          </a:p>
        </p:txBody>
      </p:sp>
    </p:spTree>
    <p:extLst>
      <p:ext uri="{BB962C8B-B14F-4D97-AF65-F5344CB8AC3E}">
        <p14:creationId xmlns:p14="http://schemas.microsoft.com/office/powerpoint/2010/main" val="2483071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0" y="274639"/>
            <a:ext cx="739413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/>
                <a:solidFill>
                  <a:srgbClr val="FF0000"/>
                </a:solidFill>
              </a:rPr>
              <a:t>Нет почётнее профессии, чем профессия педагога!</a:t>
            </a:r>
          </a:p>
          <a:p>
            <a:pPr algn="ctr"/>
            <a:r>
              <a:rPr lang="ru-RU" sz="4000" b="1" dirty="0">
                <a:ln/>
                <a:solidFill>
                  <a:srgbClr val="FF0000"/>
                </a:solidFill>
              </a:rPr>
              <a:t>Любить свою работу!</a:t>
            </a:r>
          </a:p>
          <a:p>
            <a:pPr algn="ctr"/>
            <a:r>
              <a:rPr lang="ru-RU" sz="4000" b="1" dirty="0">
                <a:ln/>
                <a:solidFill>
                  <a:srgbClr val="FF0000"/>
                </a:solidFill>
              </a:rPr>
              <a:t>Иметь интерес к профессии!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0730" y="3369554"/>
            <a:ext cx="3158908" cy="23645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j03012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16216" y="111113"/>
            <a:ext cx="25050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" r="9710"/>
          <a:stretch/>
        </p:blipFill>
        <p:spPr>
          <a:xfrm>
            <a:off x="3469638" y="3103823"/>
            <a:ext cx="5499762" cy="3637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627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0" y="-483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t="4856"/>
          <a:stretch/>
        </p:blipFill>
        <p:spPr bwMode="auto">
          <a:xfrm>
            <a:off x="-5024" y="4310239"/>
            <a:ext cx="4485089" cy="2453771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8" t="14876" r="21391"/>
          <a:stretch/>
        </p:blipFill>
        <p:spPr bwMode="auto">
          <a:xfrm>
            <a:off x="64073" y="704971"/>
            <a:ext cx="3431218" cy="3473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219412"/>
            <a:ext cx="741682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Образовательное пространство ДОУ </a:t>
            </a:r>
          </a:p>
        </p:txBody>
      </p:sp>
      <p:pic>
        <p:nvPicPr>
          <p:cNvPr id="13" name="Picture 3" descr="D:\мои документы\Мои рисунки\ДЕМОНОВА\Моя работа\1 сентября 2007- Посвящение в гимназисты\P9032228.JPG"/>
          <p:cNvPicPr>
            <a:picLocks noChangeAspect="1" noChangeArrowheads="1"/>
          </p:cNvPicPr>
          <p:nvPr/>
        </p:nvPicPr>
        <p:blipFill rotWithShape="1">
          <a:blip r:embed="rId5" cstate="print"/>
          <a:srcRect b="12840"/>
          <a:stretch/>
        </p:blipFill>
        <p:spPr bwMode="auto">
          <a:xfrm rot="21002569">
            <a:off x="3810515" y="1176148"/>
            <a:ext cx="4104443" cy="2683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401" y="4221089"/>
            <a:ext cx="4679238" cy="2632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7" descr="j02959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797306"/>
            <a:ext cx="1260506" cy="9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96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2497" y="2967335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rgbClr val="FF0000"/>
                </a:solidFill>
                <a:effectLst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964853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4" y="28599"/>
            <a:ext cx="9134200" cy="685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9" r="24207" b="6469"/>
          <a:stretch/>
        </p:blipFill>
        <p:spPr bwMode="auto">
          <a:xfrm>
            <a:off x="2989699" y="1793213"/>
            <a:ext cx="6133177" cy="3652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4111" y="332657"/>
            <a:ext cx="8290338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Приём на работу </a:t>
            </a:r>
          </a:p>
          <a:p>
            <a:pPr algn="ctr"/>
            <a:r>
              <a:rPr lang="ru-RU" sz="3600" b="1" cap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молодого специалиста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4111" y="1793213"/>
            <a:ext cx="288973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i="1" dirty="0">
                <a:solidFill>
                  <a:srgbClr val="C00000"/>
                </a:solidFill>
              </a:rPr>
              <a:t>Беседа</a:t>
            </a:r>
          </a:p>
          <a:p>
            <a:endParaRPr lang="ru-RU" sz="2400" b="1" i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i="1" dirty="0">
                <a:solidFill>
                  <a:srgbClr val="C00000"/>
                </a:solidFill>
              </a:rPr>
              <a:t>Знакомство с должностной инструкцией</a:t>
            </a:r>
          </a:p>
          <a:p>
            <a:endParaRPr lang="ru-RU" sz="2400" b="1" i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i="1" dirty="0">
                <a:solidFill>
                  <a:srgbClr val="C00000"/>
                </a:solidFill>
              </a:rPr>
              <a:t>Знакомство с Уставом</a:t>
            </a:r>
          </a:p>
          <a:p>
            <a:endParaRPr lang="ru-RU" sz="2400" b="1" i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i="1" dirty="0">
                <a:solidFill>
                  <a:srgbClr val="C00000"/>
                </a:solidFill>
              </a:rPr>
              <a:t>Традиции ДОУ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488216" y="5662211"/>
            <a:ext cx="6609517" cy="646331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УСПЕХОВ! УДАЧИ! МЫ ВМЕСТЕ!</a:t>
            </a:r>
          </a:p>
        </p:txBody>
      </p:sp>
    </p:spTree>
    <p:extLst>
      <p:ext uri="{BB962C8B-B14F-4D97-AF65-F5344CB8AC3E}">
        <p14:creationId xmlns:p14="http://schemas.microsoft.com/office/powerpoint/2010/main" val="320043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4" y="28599"/>
            <a:ext cx="9134200" cy="685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59" y="-42008"/>
            <a:ext cx="2545854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3" y="187246"/>
            <a:ext cx="4610371" cy="3457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122" y="3453924"/>
            <a:ext cx="6255947" cy="351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81328"/>
            <a:ext cx="1584176" cy="25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13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12"/>
          <a:stretch/>
        </p:blipFill>
        <p:spPr bwMode="auto">
          <a:xfrm>
            <a:off x="7083" y="-1646173"/>
            <a:ext cx="9136918" cy="860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1242584">
            <a:off x="4535765" y="1642100"/>
            <a:ext cx="20485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8000" b="1" dirty="0">
                <a:solidFill>
                  <a:srgbClr val="FF0000"/>
                </a:solidFill>
              </a:rPr>
              <a:t> ?</a:t>
            </a:r>
          </a:p>
        </p:txBody>
      </p:sp>
      <p:pic>
        <p:nvPicPr>
          <p:cNvPr id="6" name="Picture 6" descr="C:\Users\Наталья\Downloads\merri_poppins_kartin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1665">
            <a:off x="-1778" y="408670"/>
            <a:ext cx="2843808" cy="40318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Наталья\Downloads\comment_image_reloaded_213627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2753913" cy="19206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Наталья\Downloads\Красная-шапоч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6936" flipH="1">
            <a:off x="3015851" y="1628800"/>
            <a:ext cx="2132211" cy="24774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C:\Users\Наталья\Downloads\578268_5036-0x6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9303" flipH="1">
            <a:off x="2840031" y="4215461"/>
            <a:ext cx="3295704" cy="23649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Наталья\Downloads\4321818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4"/>
          <a:stretch/>
        </p:blipFill>
        <p:spPr bwMode="auto">
          <a:xfrm rot="715061">
            <a:off x="6184159" y="3960541"/>
            <a:ext cx="2613621" cy="27040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Наталья\Downloads\06_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4586" flipH="1">
            <a:off x="6853322" y="714004"/>
            <a:ext cx="2257640" cy="33864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259106" y="260648"/>
            <a:ext cx="6561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/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Раскрытие творческого потенциала молодого педагога </a:t>
            </a:r>
            <a:endParaRPr lang="ru-RU" sz="3200" b="1" dirty="0">
              <a:ln/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8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32"/>
          <a:stretch/>
        </p:blipFill>
        <p:spPr bwMode="auto">
          <a:xfrm>
            <a:off x="-23609" y="35949"/>
            <a:ext cx="9167610" cy="685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548680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Психологическое сопровождение </a:t>
            </a:r>
          </a:p>
          <a:p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молодого специалиста – очень эффективно!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3604">
            <a:off x="5560672" y="1484783"/>
            <a:ext cx="3528392" cy="26462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Вертикальный свиток 13"/>
          <p:cNvSpPr/>
          <p:nvPr/>
        </p:nvSpPr>
        <p:spPr>
          <a:xfrm>
            <a:off x="-180528" y="1844824"/>
            <a:ext cx="5328592" cy="4896544"/>
          </a:xfrm>
          <a:prstGeom prst="vertic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«</a:t>
            </a:r>
            <a:r>
              <a:rPr lang="ru-RU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 ошибается лишь тот, кто ничего не делает.</a:t>
            </a:r>
          </a:p>
          <a:p>
            <a:pPr algn="ctr"/>
            <a:r>
              <a:rPr lang="ru-RU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Не бойтесь ошибаться - бойтесь повторять ошибки.»</a:t>
            </a:r>
          </a:p>
          <a:p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Теодор Рузвельт </a:t>
            </a:r>
            <a:endParaRPr lang="ru-RU" sz="24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C:\Users\наталья\Pictures\мои\спорт 2011 166.jpg"/>
          <p:cNvPicPr>
            <a:picLocks noChangeAspect="1" noChangeArrowheads="1"/>
          </p:cNvPicPr>
          <p:nvPr/>
        </p:nvPicPr>
        <p:blipFill>
          <a:blip r:embed="rId4" cstate="print"/>
          <a:srcRect l="19357"/>
          <a:stretch>
            <a:fillRect/>
          </a:stretch>
        </p:blipFill>
        <p:spPr bwMode="auto">
          <a:xfrm>
            <a:off x="4560196" y="3815224"/>
            <a:ext cx="3302455" cy="3071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080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28"/>
          <a:stretch/>
        </p:blipFill>
        <p:spPr bwMode="auto">
          <a:xfrm>
            <a:off x="0" y="1975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56175"/>
              </p:ext>
            </p:extLst>
          </p:nvPr>
        </p:nvGraphicFramePr>
        <p:xfrm>
          <a:off x="323529" y="2348883"/>
          <a:ext cx="6480718" cy="384840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45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0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7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5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0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№\№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Фамилия, имя, отчество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поступления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 момент поступления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Сопина</a:t>
                      </a: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Юлия Валериевна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среднее специальное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Бубнова</a:t>
                      </a: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Екатерина Витальевна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высшее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Ишутина</a:t>
                      </a: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Оксана Николаевна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курс пединститута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Дроздова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Анастасия Викторовна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среднее специальное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Ефремова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Татьяна Алексеевна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2008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высшее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Горшинская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Екатерина  Сергеевна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высшее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Кузьминова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Ирина Витальевна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среднее специальное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580" marR="42580" marT="0" marB="0"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7584" y="274638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2066" y="555045"/>
            <a:ext cx="8481934" cy="64633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>
                <a:ln/>
                <a:solidFill>
                  <a:schemeClr val="accent3"/>
                </a:solidFill>
                <a:effectLst/>
              </a:rPr>
              <a:t>Саморазвитие педагогов МКДОУ №14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891" y="1556792"/>
            <a:ext cx="1642592" cy="1152128"/>
          </a:xfrm>
          <a:prstGeom prst="rect">
            <a:avLst/>
          </a:prstGeom>
        </p:spPr>
      </p:pic>
      <p:pic>
        <p:nvPicPr>
          <p:cNvPr id="9" name="Picture 6" descr="j03012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75700" y="559854"/>
            <a:ext cx="25050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081478"/>
            <a:ext cx="3197770" cy="1796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75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971600" y="3284984"/>
          <a:ext cx="7715200" cy="2841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5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3848" y="112474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. </a:t>
            </a:r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809473448"/>
              </p:ext>
            </p:extLst>
          </p:nvPr>
        </p:nvGraphicFramePr>
        <p:xfrm>
          <a:off x="251520" y="260648"/>
          <a:ext cx="8496944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251520" y="3212976"/>
          <a:ext cx="9073008" cy="280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1" name="Picture 6" descr="j023408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48" y="375030"/>
            <a:ext cx="1503134" cy="7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115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5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600" b="1" dirty="0">
                <a:ln/>
                <a:solidFill>
                  <a:srgbClr val="FF0000"/>
                </a:solidFill>
              </a:rPr>
              <a:t>Анкета молодого педагога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txBody>
          <a:bodyPr>
            <a:noAutofit/>
          </a:bodyPr>
          <a:lstStyle/>
          <a:p>
            <a:r>
              <a:rPr lang="ru-RU" sz="1600" dirty="0"/>
              <a:t>1.Удовлетворяет ли вас уровень вашей профессиональной подготовки?______________</a:t>
            </a:r>
          </a:p>
          <a:p>
            <a:r>
              <a:rPr lang="ru-RU" sz="1600" dirty="0"/>
              <a:t>2.Каких знаний, умений, навыков вам не хватает в настоящее время?_____________________________________________________________________</a:t>
            </a:r>
          </a:p>
          <a:p>
            <a:r>
              <a:rPr lang="ru-RU" sz="1600" dirty="0"/>
              <a:t>3. В каких направлениях организации учебно-воспитательного процесса вы испытываете трудности?______________________________________________________</a:t>
            </a:r>
          </a:p>
          <a:p>
            <a:r>
              <a:rPr lang="ru-RU" sz="1600" dirty="0"/>
              <a:t>4. Что представляет для вас наибольшую трудность?_____________________________</a:t>
            </a:r>
          </a:p>
          <a:p>
            <a:r>
              <a:rPr lang="ru-RU" sz="1600" dirty="0"/>
              <a:t>5. Каким формам повышения квалификации своей профессиональной компетентности отдали бы вы предпочтение в первую, вторую и т. д. очередь (пронумеруйте в порядке выбора)____________________________________________________________________</a:t>
            </a:r>
          </a:p>
          <a:p>
            <a:r>
              <a:rPr lang="ru-RU" sz="1600" dirty="0"/>
              <a:t>6. Если бы вам предоставили возможность выбора практико-ориентированных семинаров для повышения своей профессиональной компетентности, то в каком из них вы приняли бы участие в первую, во вторую и т. д. очередь (пронумеруйте в порядке выбора)_______________________________________________________________</a:t>
            </a:r>
          </a:p>
        </p:txBody>
      </p:sp>
      <p:pic>
        <p:nvPicPr>
          <p:cNvPr id="5" name="Picture 6" descr="j02340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229201"/>
            <a:ext cx="2657041" cy="132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5019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746</Words>
  <Application>Microsoft Office PowerPoint</Application>
  <PresentationFormat>Экран (4:3)</PresentationFormat>
  <Paragraphs>192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Анкета молодого педагога</vt:lpstr>
      <vt:lpstr>Презентация PowerPoint</vt:lpstr>
      <vt:lpstr>                              Уважаемый молодой коллега! Ваша трудовая деятельность только начинается.  Любая деятельность начинается с планирования работы. Не забудьте, составляя план работы: сделать анализ работы за предыдущий год; определить цель, поставить воспитательные задачи.  Постарайтесь спланировать экскурсии, развлечения, темы родительских собраний. Подумайте над темой самообразования. Вы можете включить в план работы следующие разделы: - занятия; участие в мероприятиях; дела группы; работа с родителями;  индивидуальная работа с воспитанниками.  Приготовьтесь к тому, что воспитатель  ведет следующую документацию: - рабочие тетради; журнал посещаемости; план воспитательной работы ;  - личные дела воспитанников;  - психолого-педагогические карты изучения личности воспитанников (по необходимости);  - папки с разработками воспитательных мероприятий.  Составьте себе памятку:  - список многодетных и социально не защищенных семей;  - сведения о воспитанниках группы и их родителях с указанием домашнего адреса, телефона;  - педсоветы  в квартал 1 раз ; расписание занятий  группы;  - состав родительского комитета; - дни рождения воспитанников  по месяцам. </vt:lpstr>
      <vt:lpstr>Презентация PowerPoint</vt:lpstr>
      <vt:lpstr> План работы Педагогической гостиной молодого воспитателя в МКДОУ № 14 на 2016 – 17 учебный год </vt:lpstr>
      <vt:lpstr>Психологический тренинг командообразования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МКДОУ № 14</dc:creator>
  <cp:lastModifiedBy>Татьяна Жукова</cp:lastModifiedBy>
  <cp:revision>69</cp:revision>
  <dcterms:created xsi:type="dcterms:W3CDTF">2017-04-18T11:21:27Z</dcterms:created>
  <dcterms:modified xsi:type="dcterms:W3CDTF">2017-04-20T13:50:48Z</dcterms:modified>
</cp:coreProperties>
</file>